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61" r:id="rId3"/>
    <p:sldId id="373" r:id="rId4"/>
    <p:sldId id="362" r:id="rId5"/>
    <p:sldId id="382" r:id="rId6"/>
    <p:sldId id="263" r:id="rId7"/>
    <p:sldId id="304" r:id="rId8"/>
    <p:sldId id="350" r:id="rId9"/>
    <p:sldId id="264" r:id="rId10"/>
    <p:sldId id="305" r:id="rId11"/>
    <p:sldId id="342" r:id="rId12"/>
    <p:sldId id="265" r:id="rId13"/>
    <p:sldId id="266" r:id="rId14"/>
    <p:sldId id="267" r:id="rId15"/>
    <p:sldId id="360" r:id="rId16"/>
    <p:sldId id="328" r:id="rId17"/>
    <p:sldId id="273" r:id="rId18"/>
    <p:sldId id="308" r:id="rId19"/>
    <p:sldId id="377" r:id="rId20"/>
    <p:sldId id="312" r:id="rId21"/>
    <p:sldId id="347" r:id="rId22"/>
    <p:sldId id="307" r:id="rId23"/>
    <p:sldId id="379" r:id="rId24"/>
    <p:sldId id="343" r:id="rId25"/>
    <p:sldId id="380" r:id="rId26"/>
    <p:sldId id="381" r:id="rId27"/>
    <p:sldId id="344" r:id="rId28"/>
    <p:sldId id="359" r:id="rId29"/>
    <p:sldId id="367" r:id="rId30"/>
    <p:sldId id="368" r:id="rId31"/>
    <p:sldId id="301" r:id="rId32"/>
    <p:sldId id="374" r:id="rId33"/>
    <p:sldId id="371" r:id="rId34"/>
    <p:sldId id="325" r:id="rId35"/>
    <p:sldId id="370" r:id="rId36"/>
    <p:sldId id="353" r:id="rId37"/>
    <p:sldId id="376" r:id="rId38"/>
    <p:sldId id="345" r:id="rId39"/>
    <p:sldId id="369" r:id="rId40"/>
    <p:sldId id="289" r:id="rId41"/>
    <p:sldId id="375" r:id="rId42"/>
    <p:sldId id="303" r:id="rId43"/>
    <p:sldId id="290" r:id="rId44"/>
    <p:sldId id="349" r:id="rId45"/>
    <p:sldId id="291" r:id="rId46"/>
    <p:sldId id="346" r:id="rId47"/>
    <p:sldId id="293" r:id="rId48"/>
    <p:sldId id="298" r:id="rId49"/>
    <p:sldId id="378" r:id="rId50"/>
    <p:sldId id="329" r:id="rId51"/>
    <p:sldId id="364" r:id="rId52"/>
    <p:sldId id="327" r:id="rId53"/>
    <p:sldId id="363" r:id="rId54"/>
    <p:sldId id="28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055AD2-0A01-40A2-8D31-6055FBCA7C0B}">
          <p14:sldIdLst>
            <p14:sldId id="256"/>
            <p14:sldId id="361"/>
            <p14:sldId id="373"/>
            <p14:sldId id="362"/>
            <p14:sldId id="382"/>
            <p14:sldId id="263"/>
            <p14:sldId id="304"/>
            <p14:sldId id="350"/>
            <p14:sldId id="264"/>
            <p14:sldId id="305"/>
          </p14:sldIdLst>
        </p14:section>
        <p14:section name="phase 1_Welcome" id="{5198B52D-53FA-48D6-88F5-6823CE177E4E}">
          <p14:sldIdLst>
            <p14:sldId id="342"/>
            <p14:sldId id="265"/>
            <p14:sldId id="266"/>
            <p14:sldId id="267"/>
          </p14:sldIdLst>
        </p14:section>
        <p14:section name="phase 2_Destination &amp; Navigation Mode" id="{C0618762-489A-4095-9B27-26E6E510565B}">
          <p14:sldIdLst>
            <p14:sldId id="360"/>
            <p14:sldId id="328"/>
            <p14:sldId id="273"/>
            <p14:sldId id="308"/>
            <p14:sldId id="377"/>
            <p14:sldId id="312"/>
            <p14:sldId id="347"/>
            <p14:sldId id="307"/>
            <p14:sldId id="379"/>
            <p14:sldId id="343"/>
            <p14:sldId id="380"/>
            <p14:sldId id="381"/>
            <p14:sldId id="344"/>
          </p14:sldIdLst>
        </p14:section>
        <p14:section name="phase 3_Music Mode" id="{00DA8C8D-4C91-41F6-BC50-9B083CE831C4}">
          <p14:sldIdLst>
            <p14:sldId id="359"/>
            <p14:sldId id="367"/>
            <p14:sldId id="368"/>
            <p14:sldId id="301"/>
            <p14:sldId id="374"/>
            <p14:sldId id="371"/>
            <p14:sldId id="325"/>
            <p14:sldId id="370"/>
            <p14:sldId id="353"/>
            <p14:sldId id="376"/>
          </p14:sldIdLst>
        </p14:section>
        <p14:section name="phase 4_Drive Mode" id="{14ABDBA9-8646-473D-A845-F87A24CD944F}">
          <p14:sldIdLst>
            <p14:sldId id="345"/>
            <p14:sldId id="369"/>
            <p14:sldId id="289"/>
            <p14:sldId id="375"/>
            <p14:sldId id="303"/>
            <p14:sldId id="290"/>
            <p14:sldId id="349"/>
            <p14:sldId id="291"/>
          </p14:sldIdLst>
        </p14:section>
        <p14:section name="phase 5_Close" id="{76D7B067-0AEC-4292-A182-A559031EAEC5}">
          <p14:sldIdLst>
            <p14:sldId id="346"/>
            <p14:sldId id="293"/>
            <p14:sldId id="298"/>
            <p14:sldId id="378"/>
            <p14:sldId id="329"/>
          </p14:sldIdLst>
        </p14:section>
        <p14:section name="Appendix_가이드 화면" id="{93D4AE6B-E866-40FE-BB24-4754504FEA0B}">
          <p14:sldIdLst>
            <p14:sldId id="364"/>
            <p14:sldId id="327"/>
            <p14:sldId id="363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5155" userDrawn="1">
          <p15:clr>
            <a:srgbClr val="A4A3A4"/>
          </p15:clr>
        </p15:guide>
        <p15:guide id="3" pos="1617" userDrawn="1">
          <p15:clr>
            <a:srgbClr val="A4A3A4"/>
          </p15:clr>
        </p15:guide>
        <p15:guide id="4" pos="2343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29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, soil" initials="js" lastIdx="1" clrIdx="0">
    <p:extLst>
      <p:ext uri="{19B8F6BF-5375-455C-9EA6-DF929625EA0E}">
        <p15:presenceInfo xmlns:p15="http://schemas.microsoft.com/office/powerpoint/2012/main" userId="S::soil.jeon@vinyl-i.com::4e37aad2-dbf4-45aa-b343-c7f598e5c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EB"/>
    <a:srgbClr val="FCC0DF"/>
    <a:srgbClr val="FF7F7F"/>
    <a:srgbClr val="C00000"/>
    <a:srgbClr val="62BCE8"/>
    <a:srgbClr val="66CCFF"/>
    <a:srgbClr val="808080"/>
    <a:srgbClr val="150DAB"/>
    <a:srgbClr val="075D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756"/>
      </p:cViewPr>
      <p:guideLst>
        <p:guide orient="horz" pos="1139"/>
        <p:guide pos="5155"/>
        <p:guide pos="1617"/>
        <p:guide pos="2343"/>
        <p:guide orient="horz" pos="3634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8301-3F44-41B2-A009-3CA03C6D71A9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CA5DB-50F7-4ECA-9FF8-DB34E00BD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1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9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CA5DB-50F7-4ECA-9FF8-DB34E00BD5E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9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CB28-DC61-461D-B3E1-6BB259B59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7F8C1-0022-4E78-A432-C9A70BAB4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43614-1EC4-459E-B12C-C4505911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1A54-40DF-431A-9938-40A1AB5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868B6-C501-4512-92C0-8EF96ED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2031-DC35-4501-A5C1-D994308A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0BBB7B-2418-44CA-B972-63164382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9841C-B729-4258-ABC8-9FF0D3A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05980-C47D-426F-BCDB-ABFB426E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85A90-2CFC-49E8-BFFC-3F69D94D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471CA-6C9B-40D6-A1D9-B9CA3C09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B8185-7237-4CFC-87DD-4E0AA4535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9B2C-2D31-46A4-B100-EB54EEE7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4E91F-0BDF-4A02-AB6E-3830E38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7EB4-2842-47A1-887B-FA100C1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B8D8-36F7-446F-A75D-71D1DD6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15D57-DF54-4F8B-A913-884D4B6F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91DCB-FE2C-4C4E-97AE-7AD1C7F8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56CAD-8613-42EC-A8F4-0BBE4CB8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BA0E4-0B2A-4065-B56F-7C5B2D4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BF26-5F62-4327-B011-4C288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FC8FD-399E-4DD5-96E5-ACCC55B5C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18B2F-7CE0-4B73-B494-986CAD51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DDBC8-918E-4086-8664-8FD24604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F9833-FF6F-48C2-9BF4-C9FDB236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0B417-05B6-402F-8F41-74EBF80B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660F-7CD1-4080-9ECC-7DFFF71EC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252D-A22C-402F-BAA1-BE1816C0E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0F67D-0FCA-44AC-844E-BC6F2F5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CEDF-40EC-43EE-918A-441F424A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78560-03C9-4899-893A-2AC92D48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95C88-B069-4625-9263-B5E7C93E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CB5E1-9CEF-4D08-9120-7EA5B5B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B7BB1-6D70-4186-AF66-55F1C100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81CAB3-5B21-4952-B2C0-F69911C0B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F172-0220-4CE6-AD35-F75F00614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059E49-8DA4-43DD-82D7-A15C829E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F4BDCD-03E8-4FCA-8A8B-C4959B0A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002EEE-2D04-44CD-B20D-47BD174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0FB-36F4-43CD-A34B-C6ED9DB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5CEB5-C3BE-4680-8F4E-287D2B49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25FAC2-ABBE-4262-9967-B40BACA8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53185-48D6-4CDD-8FDD-4ECB7CB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7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DAD21-14CC-4D54-9B6C-FB8258DB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6122F-49EE-49D7-8678-349B8297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291E-11D7-437E-A2CB-DB38C8B1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5F2-43D7-4DFC-9C58-52FC05DA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4611-5924-4F13-AFDF-2748F221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9E283-2E6A-4474-A677-D4CA13FE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1E044-5810-47C9-B8D3-0C794A88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301D02-AF36-4FA5-AD61-663CA051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850A-7B11-4ACE-BDE1-8501F0D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3AED-118A-4A5B-9C89-06F7468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41668-267E-457A-AC2B-1B9C7026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69392-4B97-4D28-A6B3-79144EBD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AE0D-93DB-43C9-B235-6444F65B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0674B-0A1A-48AA-91B3-DB1B7D5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CAF3B-BBFC-4B74-8676-90EF676A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4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5D649C-A070-4E46-BE7B-75B5024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6096D-BB50-4D20-A272-388ECE5D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4F828-3AFC-4E4D-8E5C-95BDAC462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A8E8D-7D09-48CD-AA86-1F242098C37A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9FBF9-2A8B-4123-AD39-B8D73AF1F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55DEE-5E73-4532-B322-761452688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436D-64B0-4DA8-A75D-3C9194513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22.xml"/><Relationship Id="rId10" Type="http://schemas.openxmlformats.org/officeDocument/2006/relationships/image" Target="../media/image34.png"/><Relationship Id="rId4" Type="http://schemas.openxmlformats.org/officeDocument/2006/relationships/slide" Target="slide19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10" Type="http://schemas.openxmlformats.org/officeDocument/2006/relationships/image" Target="../media/image50.jpeg"/><Relationship Id="rId4" Type="http://schemas.openxmlformats.org/officeDocument/2006/relationships/image" Target="../media/image30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12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3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slide" Target="slide39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29.png"/><Relationship Id="rId7" Type="http://schemas.openxmlformats.org/officeDocument/2006/relationships/image" Target="../media/image77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9.png"/><Relationship Id="rId7" Type="http://schemas.openxmlformats.org/officeDocument/2006/relationships/slide" Target="slide4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Relationship Id="rId9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slide" Target="slide4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emf"/><Relationship Id="rId3" Type="http://schemas.openxmlformats.org/officeDocument/2006/relationships/image" Target="../media/image62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91.png"/><Relationship Id="rId5" Type="http://schemas.openxmlformats.org/officeDocument/2006/relationships/image" Target="../media/image66.png"/><Relationship Id="rId10" Type="http://schemas.openxmlformats.org/officeDocument/2006/relationships/image" Target="../media/image90.svg"/><Relationship Id="rId4" Type="http://schemas.openxmlformats.org/officeDocument/2006/relationships/image" Target="../media/image63.sv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29BFAE-3DFB-4877-ACE7-E3E14C9F8002}"/>
              </a:ext>
            </a:extLst>
          </p:cNvPr>
          <p:cNvSpPr/>
          <p:nvPr/>
        </p:nvSpPr>
        <p:spPr>
          <a:xfrm>
            <a:off x="0" y="3009900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ACDC </a:t>
            </a:r>
            <a:r>
              <a:rPr lang="ko-KR" altLang="en-US" sz="2000" b="1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0F8428-DF0D-4663-8AF1-5B3929D9ED08}"/>
              </a:ext>
            </a:extLst>
          </p:cNvPr>
          <p:cNvCxnSpPr/>
          <p:nvPr/>
        </p:nvCxnSpPr>
        <p:spPr>
          <a:xfrm>
            <a:off x="0" y="347662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B770A-DC5C-4B5A-B2C9-C1D75BA7E7DF}"/>
              </a:ext>
            </a:extLst>
          </p:cNvPr>
          <p:cNvSpPr/>
          <p:nvPr/>
        </p:nvSpPr>
        <p:spPr>
          <a:xfrm>
            <a:off x="5057775" y="3453765"/>
            <a:ext cx="20574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2FF54A-A35C-4F17-924F-8948D15B67E6}"/>
              </a:ext>
            </a:extLst>
          </p:cNvPr>
          <p:cNvSpPr/>
          <p:nvPr/>
        </p:nvSpPr>
        <p:spPr>
          <a:xfrm>
            <a:off x="0" y="3522344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2019.10.31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6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537757" y="1699075"/>
            <a:ext cx="1807536" cy="0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81C34-6AA1-41B7-A46F-020ACE672A8F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8E64FD2-3706-499C-B35F-D6C659571A60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47A83AD-6426-4E93-A05C-B044449B1A0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32EADD-1AB1-4CF8-A0E5-EBB8397ABA3A}"/>
              </a:ext>
            </a:extLst>
          </p:cNvPr>
          <p:cNvSpPr txBox="1"/>
          <p:nvPr/>
        </p:nvSpPr>
        <p:spPr>
          <a:xfrm>
            <a:off x="136187" y="1977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EF9165-A667-487A-B643-BC84D2C6DB1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70201" y="1695634"/>
            <a:ext cx="2826541" cy="119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078EDC7-B439-494F-A994-D1D5F6F190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539543" y="1695635"/>
            <a:ext cx="1829466" cy="118"/>
          </a:xfrm>
          <a:prstGeom prst="line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E205DAC-85F0-49E7-8135-D78E1FC90896}"/>
              </a:ext>
            </a:extLst>
          </p:cNvPr>
          <p:cNvGrpSpPr/>
          <p:nvPr/>
        </p:nvGrpSpPr>
        <p:grpSpPr>
          <a:xfrm>
            <a:off x="2330770" y="1255970"/>
            <a:ext cx="2854411" cy="4243141"/>
            <a:chOff x="2694364" y="1262410"/>
            <a:chExt cx="2854411" cy="4243141"/>
          </a:xfrm>
        </p:grpSpPr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8A2D1277-CF11-49C3-AE6B-6CFB2D77D60A}"/>
                </a:ext>
              </a:extLst>
            </p:cNvPr>
            <p:cNvSpPr/>
            <p:nvPr/>
          </p:nvSpPr>
          <p:spPr>
            <a:xfrm rot="16200000">
              <a:off x="3689815" y="1281482"/>
              <a:ext cx="866685" cy="828541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auto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A9EFEA5-3BD7-4373-809E-540A799053DD}"/>
                </a:ext>
              </a:extLst>
            </p:cNvPr>
            <p:cNvCxnSpPr>
              <a:cxnSpLocks/>
              <a:stCxn id="85" idx="2"/>
              <a:endCxn id="17" idx="1"/>
            </p:cNvCxnSpPr>
            <p:nvPr/>
          </p:nvCxnSpPr>
          <p:spPr>
            <a:xfrm>
              <a:off x="4121142" y="3325764"/>
              <a:ext cx="2015" cy="79595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B8BA6AE3-3801-4581-8E33-ABE56E515812}"/>
                </a:ext>
              </a:extLst>
            </p:cNvPr>
            <p:cNvSpPr/>
            <p:nvPr/>
          </p:nvSpPr>
          <p:spPr>
            <a:xfrm rot="5400000">
              <a:off x="4007620" y="3477640"/>
              <a:ext cx="231074" cy="1519235"/>
            </a:xfrm>
            <a:prstGeom prst="leftBracket">
              <a:avLst>
                <a:gd name="adj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7CCB247-6397-4C64-9EB8-8F9011DED85B}"/>
                </a:ext>
              </a:extLst>
            </p:cNvPr>
            <p:cNvGrpSpPr/>
            <p:nvPr/>
          </p:nvGrpSpPr>
          <p:grpSpPr>
            <a:xfrm>
              <a:off x="3455141" y="2168762"/>
              <a:ext cx="1336031" cy="1157002"/>
              <a:chOff x="4101172" y="5109897"/>
              <a:chExt cx="1336031" cy="115700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4467995" y="5109897"/>
                <a:ext cx="604800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BE6131A-985B-4002-86D2-96DF91FBD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5203" y="5432947"/>
                <a:ext cx="1332000" cy="666780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700A245D-877C-47F2-A30D-1C777F14FF8A}"/>
                  </a:ext>
                </a:extLst>
              </p:cNvPr>
              <p:cNvSpPr/>
              <p:nvPr/>
            </p:nvSpPr>
            <p:spPr>
              <a:xfrm>
                <a:off x="4101172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sc_automatic_m00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9AEF8F-E7D8-472F-8118-859F18C2719C}"/>
                </a:ext>
              </a:extLst>
            </p:cNvPr>
            <p:cNvGrpSpPr/>
            <p:nvPr/>
          </p:nvGrpSpPr>
          <p:grpSpPr>
            <a:xfrm>
              <a:off x="4216774" y="4353777"/>
              <a:ext cx="1332001" cy="1151774"/>
              <a:chOff x="4051203" y="695093"/>
              <a:chExt cx="1332001" cy="115177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EDF1D5D-D580-4F86-8956-212BF2B0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1203" y="1012706"/>
                <a:ext cx="1332000" cy="666848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16137BD-CE9F-4AE2-988E-CBBE0C1CCF3D}"/>
                  </a:ext>
                </a:extLst>
              </p:cNvPr>
              <p:cNvSpPr/>
              <p:nvPr/>
            </p:nvSpPr>
            <p:spPr>
              <a:xfrm>
                <a:off x="4415612" y="695093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menu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158BEAC-8DD0-4CB6-81D8-44C07C64CCE0}"/>
                  </a:ext>
                </a:extLst>
              </p:cNvPr>
              <p:cNvSpPr/>
              <p:nvPr/>
            </p:nvSpPr>
            <p:spPr>
              <a:xfrm>
                <a:off x="4051203" y="1677314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>
                    <a:solidFill>
                      <a:prstClr val="black"/>
                    </a:solidFill>
                  </a:rPr>
                  <a:t>sc_auto_menu2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F6ED24EA-201C-4216-A2A3-94D0D2981606}"/>
                </a:ext>
              </a:extLst>
            </p:cNvPr>
            <p:cNvGrpSpPr/>
            <p:nvPr/>
          </p:nvGrpSpPr>
          <p:grpSpPr>
            <a:xfrm>
              <a:off x="2694364" y="4348549"/>
              <a:ext cx="1338350" cy="1157002"/>
              <a:chOff x="2595499" y="5109897"/>
              <a:chExt cx="1338350" cy="115700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535253D-BAAC-4826-B1E2-12A8C86828E3}"/>
                  </a:ext>
                </a:extLst>
              </p:cNvPr>
              <p:cNvSpPr/>
              <p:nvPr/>
            </p:nvSpPr>
            <p:spPr>
              <a:xfrm>
                <a:off x="2966257" y="5109897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black"/>
                    </a:solidFill>
                  </a:rPr>
                  <a:t>message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C8EE523-BAA9-4C74-B513-A29E1A12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1849" y="5432947"/>
                <a:ext cx="1332000" cy="668202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9894630-ADE6-4D65-89BE-FA50CEABFA0B}"/>
                  </a:ext>
                </a:extLst>
              </p:cNvPr>
              <p:cNvSpPr/>
              <p:nvPr/>
            </p:nvSpPr>
            <p:spPr>
              <a:xfrm>
                <a:off x="2595499" y="6097346"/>
                <a:ext cx="1332001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sc_select_map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5250BF4-984F-439C-81F0-639F73D53A0C}"/>
              </a:ext>
            </a:extLst>
          </p:cNvPr>
          <p:cNvGrpSpPr/>
          <p:nvPr/>
        </p:nvGrpSpPr>
        <p:grpSpPr>
          <a:xfrm>
            <a:off x="210091" y="1140433"/>
            <a:ext cx="1332000" cy="1151245"/>
            <a:chOff x="210091" y="3390192"/>
            <a:chExt cx="1332000" cy="11512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51371B-716B-42D0-8E33-9DEF637E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091" y="3714344"/>
              <a:ext cx="1332000" cy="666735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C3BF23-AEB8-4B72-960A-2BA250D2FA29}"/>
                </a:ext>
              </a:extLst>
            </p:cNvPr>
            <p:cNvSpPr/>
            <p:nvPr/>
          </p:nvSpPr>
          <p:spPr>
            <a:xfrm>
              <a:off x="574500" y="3390192"/>
              <a:ext cx="603183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prstClr val="black"/>
                  </a:solidFill>
                </a:rPr>
                <a:t>open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5712A3F-8FB1-4ED2-9EC1-F98645812AFE}"/>
                </a:ext>
              </a:extLst>
            </p:cNvPr>
            <p:cNvSpPr/>
            <p:nvPr/>
          </p:nvSpPr>
          <p:spPr>
            <a:xfrm>
              <a:off x="214425" y="4371884"/>
              <a:ext cx="132333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mt_ai_entrance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F9E241C-DAE7-4C05-BDD7-83FB1701F33F}"/>
              </a:ext>
            </a:extLst>
          </p:cNvPr>
          <p:cNvGrpSpPr/>
          <p:nvPr/>
        </p:nvGrpSpPr>
        <p:grpSpPr>
          <a:xfrm>
            <a:off x="9355300" y="1140433"/>
            <a:ext cx="2594943" cy="802283"/>
            <a:chOff x="9355300" y="2944111"/>
            <a:chExt cx="2594943" cy="802283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128E143-E90F-437A-87A7-D4BBCF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5300" y="3265513"/>
              <a:ext cx="2594943" cy="317563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0F99A4-8C5B-4FD1-A302-4E2D66D07492}"/>
                </a:ext>
              </a:extLst>
            </p:cNvPr>
            <p:cNvSpPr/>
            <p:nvPr/>
          </p:nvSpPr>
          <p:spPr>
            <a:xfrm>
              <a:off x="10351843" y="2944111"/>
              <a:ext cx="604800" cy="231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close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CCCDB9F-7D61-4FDE-8643-E0F81A026F38}"/>
                </a:ext>
              </a:extLst>
            </p:cNvPr>
            <p:cNvSpPr/>
            <p:nvPr/>
          </p:nvSpPr>
          <p:spPr>
            <a:xfrm>
              <a:off x="9369009" y="3576841"/>
              <a:ext cx="2574382" cy="1695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prstClr val="black"/>
                  </a:solidFill>
                </a:rPr>
                <a:t>mt_bye</a:t>
              </a:r>
              <a:endParaRPr lang="en-US" altLang="ko-KR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FA8E63-8A52-440D-BD9B-BEE8F7452FB5}"/>
              </a:ext>
            </a:extLst>
          </p:cNvPr>
          <p:cNvGrpSpPr/>
          <p:nvPr/>
        </p:nvGrpSpPr>
        <p:grpSpPr>
          <a:xfrm>
            <a:off x="5973860" y="1140433"/>
            <a:ext cx="2592760" cy="4015627"/>
            <a:chOff x="6196072" y="1140433"/>
            <a:chExt cx="2592760" cy="4015627"/>
          </a:xfrm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128E5A85-F2DD-42A4-8152-03FD6BDCF123}"/>
                </a:ext>
              </a:extLst>
            </p:cNvPr>
            <p:cNvSpPr/>
            <p:nvPr/>
          </p:nvSpPr>
          <p:spPr>
            <a:xfrm>
              <a:off x="7218954" y="1140433"/>
              <a:ext cx="542801" cy="1110640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manual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drive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F0C7C48-B32B-4046-BF88-EDB8112E8507}"/>
                </a:ext>
              </a:extLst>
            </p:cNvPr>
            <p:cNvGrpSpPr/>
            <p:nvPr/>
          </p:nvGrpSpPr>
          <p:grpSpPr>
            <a:xfrm>
              <a:off x="6196072" y="4353777"/>
              <a:ext cx="2592000" cy="802283"/>
              <a:chOff x="6193209" y="692201"/>
              <a:chExt cx="2592000" cy="80228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95DDA72-76D2-4180-A6A2-0AB06DD6D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09" y="1013604"/>
                <a:ext cx="2592000" cy="317562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E656B00-77EE-41A4-AE04-3BB52B01469B}"/>
                  </a:ext>
                </a:extLst>
              </p:cNvPr>
              <p:cNvSpPr/>
              <p:nvPr/>
            </p:nvSpPr>
            <p:spPr>
              <a:xfrm>
                <a:off x="6806581" y="692201"/>
                <a:ext cx="1365257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eye tracking indicator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D722F7C-616A-47D9-8F0C-D98F17008B3D}"/>
                  </a:ext>
                </a:extLst>
              </p:cNvPr>
              <p:cNvSpPr/>
              <p:nvPr/>
            </p:nvSpPr>
            <p:spPr>
              <a:xfrm>
                <a:off x="6203975" y="1324931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sc_manual_eyetracker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69B96C4-0D89-4151-A0EF-5BCD875FD5E1}"/>
                </a:ext>
              </a:extLst>
            </p:cNvPr>
            <p:cNvGrpSpPr/>
            <p:nvPr/>
          </p:nvGrpSpPr>
          <p:grpSpPr>
            <a:xfrm>
              <a:off x="6196832" y="2304763"/>
              <a:ext cx="2592000" cy="768966"/>
              <a:chOff x="6193209" y="4828142"/>
              <a:chExt cx="2592000" cy="76896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1F493BD-AF7E-47D9-87F3-E31A536BE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3209" y="5121117"/>
                <a:ext cx="2592000" cy="314743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0C9F735-B700-4083-B851-1524DC5B387A}"/>
                  </a:ext>
                </a:extLst>
              </p:cNvPr>
              <p:cNvSpPr/>
              <p:nvPr/>
            </p:nvSpPr>
            <p:spPr>
              <a:xfrm>
                <a:off x="7187619" y="4828142"/>
                <a:ext cx="603183" cy="231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default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7E442B7-C9A2-43E9-AFC9-1B3F053B5943}"/>
                  </a:ext>
                </a:extLst>
              </p:cNvPr>
              <p:cNvSpPr/>
              <p:nvPr/>
            </p:nvSpPr>
            <p:spPr>
              <a:xfrm>
                <a:off x="6198161" y="5427555"/>
                <a:ext cx="2574382" cy="16955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800" dirty="0" err="1">
                    <a:solidFill>
                      <a:prstClr val="black"/>
                    </a:solidFill>
                  </a:rPr>
                  <a:t>sc_manual_basic</a:t>
                </a:r>
                <a:endParaRPr lang="en-US" altLang="ko-KR" sz="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45EF99B-3D37-4EF3-B8D2-D4DDD41D4ECB}"/>
                </a:ext>
              </a:extLst>
            </p:cNvPr>
            <p:cNvCxnSpPr>
              <a:cxnSpLocks/>
              <a:stCxn id="129" idx="2"/>
              <a:endCxn id="33" idx="0"/>
            </p:cNvCxnSpPr>
            <p:nvPr/>
          </p:nvCxnSpPr>
          <p:spPr>
            <a:xfrm>
              <a:off x="7488975" y="3073729"/>
              <a:ext cx="3098" cy="128004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63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965A23-1C20-4FCA-AC4D-74508457B607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724360-1E17-48A7-B560-5262EFAE2C81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18F08-27AF-4FF1-B098-248258D18B6C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7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Idle _ </a:t>
            </a:r>
            <a:r>
              <a:rPr lang="ko-KR" altLang="en-US" dirty="0"/>
              <a:t>기본 모션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351891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관람객 퇴장과 입장 사이에 항상 플레이 되고 있는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인테리어 톤과 비슷한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wallpaper,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 영역 차폐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화면을 채우고 있는 셀의 윤곽이 임의 노출되는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breathing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모션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BDCE-4E83-4B27-BBD1-1ACA2C9402C1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1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welcome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525050" cy="1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그룹 전원 착석 후 진행 시작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앱으로 조작하면 시작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모비스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ACDC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카 탑승 환영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차량 소개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컨셉카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전면 하단부 완전 개방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0" y="688769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01" y="2700672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3001" y="4712576"/>
            <a:ext cx="3771998" cy="18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6096000" y="688769"/>
            <a:ext cx="0" cy="5890161"/>
          </a:xfrm>
          <a:prstGeom prst="straightConnector1">
            <a:avLst/>
          </a:prstGeom>
          <a:ln w="57150">
            <a:gradFill>
              <a:gsLst>
                <a:gs pos="0">
                  <a:schemeClr val="bg1"/>
                </a:gs>
                <a:gs pos="48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A46F64-71EB-4145-A0B2-005E29F276AD}"/>
              </a:ext>
            </a:extLst>
          </p:cNvPr>
          <p:cNvSpPr txBox="1"/>
          <p:nvPr/>
        </p:nvSpPr>
        <p:spPr>
          <a:xfrm>
            <a:off x="7883773" y="19776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mt_welcome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33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입장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2658" cy="1104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Screen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개방 후 남아 있는 일부 파편들로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생성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 default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상태는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GUI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화면에 진입하기 전 현재 상태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- 3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초 뒤 </a:t>
            </a:r>
            <a:r>
              <a:rPr lang="en-US" altLang="ko-KR" sz="900" dirty="0" err="1"/>
              <a:t>sc_select_map</a:t>
            </a:r>
            <a:r>
              <a:rPr lang="en-US" altLang="ko-KR" sz="900" dirty="0"/>
              <a:t> </a:t>
            </a:r>
            <a:r>
              <a:rPr lang="ko-KR" altLang="en-US" sz="900" dirty="0"/>
              <a:t>화면으로 이동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- v-touch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인증이 필요할 경우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해당 화면의 </a:t>
            </a: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를 터치하는 방식으로 사용자 인증</a:t>
            </a:r>
            <a:b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b="1" kern="100" dirty="0">
                <a:latin typeface="+mn-ea"/>
                <a:cs typeface="Times New Roman" panose="02020603050405020304" pitchFamily="18" charset="0"/>
              </a:rPr>
              <a:t> 진행</a:t>
            </a:r>
            <a:endParaRPr lang="ko-KR" altLang="ko-KR" sz="9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C2971FEA-5CD0-490D-B9E4-189DD4FC0282}"/>
              </a:ext>
            </a:extLst>
          </p:cNvPr>
          <p:cNvSpPr/>
          <p:nvPr/>
        </p:nvSpPr>
        <p:spPr>
          <a:xfrm rot="16200000">
            <a:off x="3733833" y="3434004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89AB3-7CCE-41AF-B5C9-2E972A35D660}"/>
              </a:ext>
            </a:extLst>
          </p:cNvPr>
          <p:cNvSpPr txBox="1"/>
          <p:nvPr/>
        </p:nvSpPr>
        <p:spPr>
          <a:xfrm>
            <a:off x="7883773" y="1977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mt_ai_entrance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70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77F026-F3D3-4520-8210-2DCF8B807EC4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71E146-0794-4558-8112-33E4DA349DA8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81EB1-2069-4608-811C-C5030899678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9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564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dot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 사용자의 동작을 감지하며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단계로 이동 시 필드 사라짐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자율주행 모드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(Turquoise Blue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컬러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상단으로 올라감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이미지 및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 문구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시간대에 맞는 질문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관람 시간대별 문구 상세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내용은 </a:t>
            </a:r>
            <a:r>
              <a:rPr lang="ko-KR" altLang="en-US" sz="900" dirty="0">
                <a:hlinkClick r:id="rId4" action="ppaction://hlinksldjump"/>
              </a:rPr>
              <a:t>목적지 제안</a:t>
            </a:r>
            <a:r>
              <a:rPr lang="en-US" altLang="ko-KR" sz="900" dirty="0">
                <a:hlinkClick r:id="rId4" action="ppaction://hlinksldjump"/>
              </a:rPr>
              <a:t> </a:t>
            </a:r>
            <a:r>
              <a:rPr lang="ko-KR" altLang="en-US" sz="900" dirty="0">
                <a:hlinkClick r:id="rId4" action="ppaction://hlinksldjump"/>
              </a:rPr>
              <a:t>프로세스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페이지</a:t>
            </a:r>
            <a:r>
              <a:rPr lang="ko-KR" altLang="en-US" sz="900" dirty="0"/>
              <a:t>에</a:t>
            </a:r>
            <a:r>
              <a:rPr lang="en-US" altLang="ko-KR" sz="900" dirty="0"/>
              <a:t> </a:t>
            </a:r>
            <a:r>
              <a:rPr lang="ko-KR" altLang="en-US" sz="900" dirty="0"/>
              <a:t>정리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버튼과 문구가 전체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페이드아웃되면서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다음 선택지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문구와 버튼 다시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다음 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ko-KR" sz="900" dirty="0">
                <a:hlinkClick r:id="rId5" action="ppaction://hlinksldjump"/>
              </a:rPr>
              <a:t>sc_automatic_m00</a:t>
            </a:r>
            <a:r>
              <a:rPr lang="en-US" altLang="ko-KR" sz="900" dirty="0"/>
              <a:t> </a:t>
            </a:r>
            <a:r>
              <a:rPr lang="ko-KR" altLang="en-US" sz="900" dirty="0"/>
              <a:t>페이지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이동 및 해당 목적지에 매칭되는 플레이리스트의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재생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dirty="0">
                <a:hlinkClick r:id="rId6" action="ppaction://hlinksldjump"/>
              </a:rPr>
              <a:t>플레이리스트별 곡 순서</a:t>
            </a:r>
            <a:r>
              <a:rPr lang="ko-KR" altLang="en-US" sz="900" dirty="0"/>
              <a:t> 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목적지 선택 유도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사용자가 조작법을 헤매는 경우 서포트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22953" y="3340304"/>
            <a:ext cx="3652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 will give you a special lunch as a present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1806343" y="328863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000897" y="3288630"/>
            <a:ext cx="3907766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sc_select_map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00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1171575" y="926760"/>
            <a:ext cx="4364825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1171575" y="2942746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제안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2381678" cy="175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+mn-ea"/>
                <a:cs typeface="Times New Roman" panose="02020603050405020304" pitchFamily="18" charset="0"/>
              </a:rPr>
              <a:t>목적지 제안 대화 설계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A, B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조건은 시간대 별 첫 번째 노출 질문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- 9:00~12:00 : A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B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D  C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- 12:00~15:00 : C  D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- 15:00~18:00 : D  C  B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질문은 설계 순서대로 로테이션</a:t>
            </a:r>
            <a:endParaRPr lang="en-US" altLang="ko-KR" sz="900" kern="100" dirty="0"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1496" y="2525330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12:00 ~ 15:00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다이아몬드 50"/>
          <p:cNvSpPr/>
          <p:nvPr/>
        </p:nvSpPr>
        <p:spPr>
          <a:xfrm>
            <a:off x="72149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다이아몬드 51"/>
          <p:cNvSpPr/>
          <p:nvPr/>
        </p:nvSpPr>
        <p:spPr>
          <a:xfrm>
            <a:off x="1912121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3102746" y="3167072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1496" y="3901804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>
            <a:stCxn id="50" idx="2"/>
            <a:endCxn id="51" idx="0"/>
          </p:cNvCxnSpPr>
          <p:nvPr/>
        </p:nvCxnSpPr>
        <p:spPr>
          <a:xfrm>
            <a:off x="1156086" y="2780355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54" idx="0"/>
          </p:cNvCxnSpPr>
          <p:nvPr/>
        </p:nvCxnSpPr>
        <p:spPr>
          <a:xfrm>
            <a:off x="1156086" y="3519497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1" idx="3"/>
            <a:endCxn id="52" idx="1"/>
          </p:cNvCxnSpPr>
          <p:nvPr/>
        </p:nvCxnSpPr>
        <p:spPr>
          <a:xfrm>
            <a:off x="1590676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781301" y="3343285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2346711" y="3519497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21496" y="50836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9:00 ~ 12:00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다이아몬드 62"/>
          <p:cNvSpPr/>
          <p:nvPr/>
        </p:nvSpPr>
        <p:spPr>
          <a:xfrm>
            <a:off x="72149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다이아몬드 63"/>
          <p:cNvSpPr/>
          <p:nvPr/>
        </p:nvSpPr>
        <p:spPr>
          <a:xfrm>
            <a:off x="1912121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다이아몬드 64"/>
          <p:cNvSpPr/>
          <p:nvPr/>
        </p:nvSpPr>
        <p:spPr>
          <a:xfrm>
            <a:off x="3102746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1496" y="188483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2" idx="2"/>
            <a:endCxn id="63" idx="0"/>
          </p:cNvCxnSpPr>
          <p:nvPr/>
        </p:nvCxnSpPr>
        <p:spPr>
          <a:xfrm>
            <a:off x="1156086" y="76339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66" idx="0"/>
          </p:cNvCxnSpPr>
          <p:nvPr/>
        </p:nvCxnSpPr>
        <p:spPr>
          <a:xfrm>
            <a:off x="1156086" y="150253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3" idx="3"/>
            <a:endCxn id="64" idx="1"/>
          </p:cNvCxnSpPr>
          <p:nvPr/>
        </p:nvCxnSpPr>
        <p:spPr>
          <a:xfrm>
            <a:off x="1590676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2781301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자유형 70"/>
          <p:cNvSpPr/>
          <p:nvPr/>
        </p:nvSpPr>
        <p:spPr>
          <a:xfrm>
            <a:off x="1162050" y="1497403"/>
            <a:ext cx="356711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연결선 71"/>
          <p:cNvCxnSpPr>
            <a:stCxn id="64" idx="2"/>
          </p:cNvCxnSpPr>
          <p:nvPr/>
        </p:nvCxnSpPr>
        <p:spPr>
          <a:xfrm>
            <a:off x="234671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1162051" y="3519497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220854A-A9C0-44CF-927E-47D2E3A99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61633"/>
              </p:ext>
            </p:extLst>
          </p:nvPr>
        </p:nvGraphicFramePr>
        <p:xfrm>
          <a:off x="7991471" y="2941903"/>
          <a:ext cx="4019551" cy="237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노출 메시지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01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A. 9:00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~ 12:00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이제 곧 점심시간이야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vl="0" latinLnBrk="1"/>
                      <a:r>
                        <a:rPr lang="ko-KR" altLang="en-US" sz="900" strike="noStrike" dirty="0">
                          <a:solidFill>
                            <a:schemeClr val="tx1"/>
                          </a:solidFill>
                        </a:rPr>
                        <a:t>분수쇼를 보면서 점심 먹는 건 어때</a:t>
                      </a: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How about having lunch while watching a fountain show?</a:t>
                      </a:r>
                      <a:endParaRPr lang="en-US" altLang="ko-KR" sz="9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B. Free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카지노가 잘 터지는 호텔에서 투숙하는 건 어때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Why don't you stay at the hotel where the jackpot works?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C. 12:00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~15:00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오늘 빌보드 어워드인데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팝스타 만날 준비는 했지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It's Billboard Awards today. Are you ready to meet a pop star?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D. 15:00</a:t>
                      </a:r>
                    </a:p>
                    <a:p>
                      <a:pPr lvl="0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~18:00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오늘 저녁 분수대에서 데이트 약속 잊지 않았지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b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분수대 앞에서 그가 먼저 기다리고 있어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trike="sngStrike" dirty="0">
                          <a:solidFill>
                            <a:schemeClr val="tx1"/>
                          </a:solidFill>
                        </a:rPr>
                        <a:t>서두르자</a:t>
                      </a:r>
                      <a: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  <a:t>!</a:t>
                      </a:r>
                      <a:br>
                        <a:rPr lang="en-US" altLang="ko-KR" sz="9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strike="noStrike" dirty="0">
                          <a:solidFill>
                            <a:schemeClr val="tx1"/>
                          </a:solidFill>
                        </a:rPr>
                        <a:t>Didn't you forget your date at the fountain tonight?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CC98377-E2D5-444C-87F4-F8F994BD4920}"/>
              </a:ext>
            </a:extLst>
          </p:cNvPr>
          <p:cNvSpPr/>
          <p:nvPr/>
        </p:nvSpPr>
        <p:spPr>
          <a:xfrm>
            <a:off x="4288605" y="115010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FB32577-7BA8-4E05-96CA-9D07B951BC1F}"/>
              </a:ext>
            </a:extLst>
          </p:cNvPr>
          <p:cNvCxnSpPr/>
          <p:nvPr/>
        </p:nvCxnSpPr>
        <p:spPr>
          <a:xfrm>
            <a:off x="3967160" y="132632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F0C723E-17F0-4D56-BBD7-083A83216E52}"/>
              </a:ext>
            </a:extLst>
          </p:cNvPr>
          <p:cNvCxnSpPr/>
          <p:nvPr/>
        </p:nvCxnSpPr>
        <p:spPr>
          <a:xfrm>
            <a:off x="3538531" y="150253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 77">
            <a:extLst>
              <a:ext uri="{FF2B5EF4-FFF2-40B4-BE49-F238E27FC236}">
                <a16:creationId xmlns:a16="http://schemas.microsoft.com/office/drawing/2014/main" id="{5DE1AF93-CD45-4922-9CF2-691AE1429B39}"/>
              </a:ext>
            </a:extLst>
          </p:cNvPr>
          <p:cNvSpPr/>
          <p:nvPr/>
        </p:nvSpPr>
        <p:spPr>
          <a:xfrm>
            <a:off x="1171575" y="4962551"/>
            <a:ext cx="3067048" cy="400050"/>
          </a:xfrm>
          <a:custGeom>
            <a:avLst/>
            <a:gdLst>
              <a:gd name="connsiteX0" fmla="*/ 2800350 w 3067050"/>
              <a:gd name="connsiteY0" fmla="*/ 400050 h 400050"/>
              <a:gd name="connsiteX1" fmla="*/ 3067050 w 3067050"/>
              <a:gd name="connsiteY1" fmla="*/ 400050 h 400050"/>
              <a:gd name="connsiteX2" fmla="*/ 3067050 w 3067050"/>
              <a:gd name="connsiteY2" fmla="*/ 0 h 400050"/>
              <a:gd name="connsiteX3" fmla="*/ 0 w 306705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400050">
                <a:moveTo>
                  <a:pt x="2800350" y="400050"/>
                </a:moveTo>
                <a:lnTo>
                  <a:pt x="3067050" y="400050"/>
                </a:lnTo>
                <a:lnTo>
                  <a:pt x="306705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378037-FEAC-4F09-8128-7317C99146A2}"/>
              </a:ext>
            </a:extLst>
          </p:cNvPr>
          <p:cNvSpPr/>
          <p:nvPr/>
        </p:nvSpPr>
        <p:spPr>
          <a:xfrm>
            <a:off x="721496" y="4545135"/>
            <a:ext cx="869180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15:00 ~ 18:00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3C5BF812-230C-475E-A72B-D7FB300B5708}"/>
              </a:ext>
            </a:extLst>
          </p:cNvPr>
          <p:cNvSpPr/>
          <p:nvPr/>
        </p:nvSpPr>
        <p:spPr>
          <a:xfrm>
            <a:off x="72149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A9DAC3A6-688E-4204-832E-F08338739E23}"/>
              </a:ext>
            </a:extLst>
          </p:cNvPr>
          <p:cNvSpPr/>
          <p:nvPr/>
        </p:nvSpPr>
        <p:spPr>
          <a:xfrm>
            <a:off x="1912121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5E9416D5-B58D-4FB6-965C-EB4D2DC2B7D1}"/>
              </a:ext>
            </a:extLst>
          </p:cNvPr>
          <p:cNvSpPr/>
          <p:nvPr/>
        </p:nvSpPr>
        <p:spPr>
          <a:xfrm>
            <a:off x="3102746" y="5186877"/>
            <a:ext cx="869180" cy="352425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Type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170F347-FBE5-4D7B-9504-ECFD0CDF66C9}"/>
              </a:ext>
            </a:extLst>
          </p:cNvPr>
          <p:cNvSpPr/>
          <p:nvPr/>
        </p:nvSpPr>
        <p:spPr>
          <a:xfrm>
            <a:off x="721496" y="5921609"/>
            <a:ext cx="869180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Next step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904BBD2-535D-4F7B-9E62-B2F3516559F6}"/>
              </a:ext>
            </a:extLst>
          </p:cNvPr>
          <p:cNvCxnSpPr>
            <a:stCxn id="59" idx="2"/>
            <a:endCxn id="61" idx="0"/>
          </p:cNvCxnSpPr>
          <p:nvPr/>
        </p:nvCxnSpPr>
        <p:spPr>
          <a:xfrm>
            <a:off x="1156086" y="4800160"/>
            <a:ext cx="0" cy="38671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1F416C-6E51-4DE2-864F-5DAFF24F718F}"/>
              </a:ext>
            </a:extLst>
          </p:cNvPr>
          <p:cNvCxnSpPr>
            <a:endCxn id="76" idx="0"/>
          </p:cNvCxnSpPr>
          <p:nvPr/>
        </p:nvCxnSpPr>
        <p:spPr>
          <a:xfrm>
            <a:off x="1156086" y="5539302"/>
            <a:ext cx="0" cy="382307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6211C3-7426-49D4-B2C0-971A0C52F725}"/>
              </a:ext>
            </a:extLst>
          </p:cNvPr>
          <p:cNvCxnSpPr>
            <a:stCxn id="61" idx="3"/>
            <a:endCxn id="74" idx="1"/>
          </p:cNvCxnSpPr>
          <p:nvPr/>
        </p:nvCxnSpPr>
        <p:spPr>
          <a:xfrm>
            <a:off x="1590676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D5DA7A-1F26-408F-9A41-CC8D0FECA6DE}"/>
              </a:ext>
            </a:extLst>
          </p:cNvPr>
          <p:cNvCxnSpPr/>
          <p:nvPr/>
        </p:nvCxnSpPr>
        <p:spPr>
          <a:xfrm>
            <a:off x="2781301" y="5363090"/>
            <a:ext cx="32144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748558C-6C88-471A-8BE8-ED52856C8F84}"/>
              </a:ext>
            </a:extLst>
          </p:cNvPr>
          <p:cNvCxnSpPr>
            <a:stCxn id="74" idx="2"/>
          </p:cNvCxnSpPr>
          <p:nvPr/>
        </p:nvCxnSpPr>
        <p:spPr>
          <a:xfrm>
            <a:off x="2346711" y="5539302"/>
            <a:ext cx="0" cy="148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 78">
            <a:extLst>
              <a:ext uri="{FF2B5EF4-FFF2-40B4-BE49-F238E27FC236}">
                <a16:creationId xmlns:a16="http://schemas.microsoft.com/office/drawing/2014/main" id="{B9BD246E-EEDB-4D72-B58C-93779C8B3267}"/>
              </a:ext>
            </a:extLst>
          </p:cNvPr>
          <p:cNvSpPr/>
          <p:nvPr/>
        </p:nvSpPr>
        <p:spPr>
          <a:xfrm>
            <a:off x="1162051" y="5539302"/>
            <a:ext cx="2381242" cy="153133"/>
          </a:xfrm>
          <a:custGeom>
            <a:avLst/>
            <a:gdLst>
              <a:gd name="connsiteX0" fmla="*/ 2381250 w 2381250"/>
              <a:gd name="connsiteY0" fmla="*/ 0 h 142875"/>
              <a:gd name="connsiteX1" fmla="*/ 2381250 w 2381250"/>
              <a:gd name="connsiteY1" fmla="*/ 142875 h 142875"/>
              <a:gd name="connsiteX2" fmla="*/ 0 w 2381250"/>
              <a:gd name="connsiteY2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0" h="142875">
                <a:moveTo>
                  <a:pt x="2381250" y="0"/>
                </a:moveTo>
                <a:lnTo>
                  <a:pt x="2381250" y="142875"/>
                </a:lnTo>
                <a:lnTo>
                  <a:pt x="0" y="142875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612311-C6A2-40C2-BE73-464EEEB47CBA}"/>
              </a:ext>
            </a:extLst>
          </p:cNvPr>
          <p:cNvSpPr/>
          <p:nvPr/>
        </p:nvSpPr>
        <p:spPr>
          <a:xfrm>
            <a:off x="0" y="6168860"/>
            <a:ext cx="237912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 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노출메세지</a:t>
            </a:r>
            <a:r>
              <a:rPr lang="ko-KR" altLang="en-US" sz="1000" dirty="0">
                <a:solidFill>
                  <a:schemeClr val="bg1"/>
                </a:solidFill>
              </a:rPr>
              <a:t> 영문으로 업데이트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13EE7F-59B5-48B0-B076-ADAE95CBEFF5}"/>
              </a:ext>
            </a:extLst>
          </p:cNvPr>
          <p:cNvSpPr/>
          <p:nvPr/>
        </p:nvSpPr>
        <p:spPr>
          <a:xfrm>
            <a:off x="2376158" y="6176634"/>
            <a:ext cx="2571219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노출 메시지 간략화 및 의문형으로 수정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431232-0D36-42BA-A792-23EF3296EACB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95CB995-5FB9-4856-99CE-D3847E8826E9}"/>
              </a:ext>
            </a:extLst>
          </p:cNvPr>
          <p:cNvSpPr/>
          <p:nvPr/>
        </p:nvSpPr>
        <p:spPr>
          <a:xfrm>
            <a:off x="7058810" y="2292717"/>
            <a:ext cx="589762" cy="316285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3191C4AF-F921-4FE4-90F9-05903B107BE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35B677E-1EA6-42E9-B50F-102D06BE1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90" name="그림 8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B0370B2-EB30-4ADE-970B-4B9802F9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5ECDF8-ABE5-4FF3-8189-D39DA95F5CEB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2" name="그림 9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AB1B335-B7D3-4736-BA8F-90DB4437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3" name="그림 9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79199A5-E95F-4D4D-8477-E1C1A2CA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활성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621D29-1498-4AAD-A128-288A2C2F5C4A}"/>
              </a:ext>
            </a:extLst>
          </p:cNvPr>
          <p:cNvSpPr/>
          <p:nvPr/>
        </p:nvSpPr>
        <p:spPr>
          <a:xfrm>
            <a:off x="391568" y="2857994"/>
            <a:ext cx="819110" cy="2099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353669" y="241985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33000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5674759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(P N S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된 모드인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(MPH) : 30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(MI) : 240MI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고정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시작 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 뒤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배터리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 감소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정보 제공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정보에 대한 디테일 설명은 </a:t>
            </a:r>
            <a:r>
              <a:rPr lang="ko-KR" altLang="en-US" sz="900" dirty="0">
                <a:hlinkClick r:id="rId4" action="ppaction://hlinksldjump"/>
              </a:rPr>
              <a:t>자동주행</a:t>
            </a:r>
            <a:r>
              <a:rPr lang="en-US" altLang="ko-KR" sz="900" dirty="0">
                <a:hlinkClick r:id="rId4" action="ppaction://hlinksldjump"/>
              </a:rPr>
              <a:t>_ map</a:t>
            </a:r>
            <a:r>
              <a:rPr lang="ko-KR" altLang="en-US" sz="900" dirty="0">
                <a:hlinkClick r:id="rId4" action="ppaction://hlinksldjump"/>
              </a:rPr>
              <a:t> 디테일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정보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도착지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토글로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비활성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미니 버전일 때 노출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컨텐츠 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순위 정보는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dirty="0">
                <a:hlinkClick r:id="rId5" action="ppaction://hlinksldjump"/>
              </a:rPr>
              <a:t>자동주행</a:t>
            </a:r>
            <a:r>
              <a:rPr lang="en-US" altLang="ko-KR" sz="900" dirty="0">
                <a:hlinkClick r:id="rId5" action="ppaction://hlinksldjump"/>
              </a:rPr>
              <a:t>_</a:t>
            </a:r>
            <a:r>
              <a:rPr lang="ko-KR" altLang="en-US" sz="900" dirty="0">
                <a:hlinkClick r:id="rId5" action="ppaction://hlinksldjump"/>
              </a:rPr>
              <a:t>도착지 상세 정보</a:t>
            </a:r>
            <a:r>
              <a:rPr lang="ko-KR" altLang="en-US" sz="900" dirty="0"/>
              <a:t> 페이지에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AUTO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자율주행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메뉴가 펼쳐 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6" action="ppaction://hlinksldjump"/>
              </a:rPr>
              <a:t>sc_auto_menu</a:t>
            </a:r>
            <a:r>
              <a:rPr lang="en-US" altLang="ko-KR" sz="900" dirty="0"/>
              <a:t> </a:t>
            </a:r>
            <a:r>
              <a:rPr lang="ko-KR" altLang="en-US" sz="900" dirty="0"/>
              <a:t>페이지로 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자동주행 컬러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(Turquoise Blue)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은은한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가리키는 위치에 따라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표현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사용자가 터치하면 해당 컨텐츠가 확장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5A3EB-ECC4-4197-861A-900D1D71D737}"/>
              </a:ext>
            </a:extLst>
          </p:cNvPr>
          <p:cNvSpPr txBox="1"/>
          <p:nvPr/>
        </p:nvSpPr>
        <p:spPr>
          <a:xfrm rot="20076415">
            <a:off x="2776383" y="49351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262043-0E59-4C81-BE63-F988C14D7D07}"/>
              </a:ext>
            </a:extLst>
          </p:cNvPr>
          <p:cNvGrpSpPr/>
          <p:nvPr/>
        </p:nvGrpSpPr>
        <p:grpSpPr>
          <a:xfrm>
            <a:off x="1312705" y="3468547"/>
            <a:ext cx="1681606" cy="618904"/>
            <a:chOff x="2115126" y="693292"/>
            <a:chExt cx="1681606" cy="618904"/>
          </a:xfrm>
        </p:grpSpPr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65901156-D7AA-4C2E-98C9-78A406345B72}"/>
                </a:ext>
              </a:extLst>
            </p:cNvPr>
            <p:cNvSpPr/>
            <p:nvPr/>
          </p:nvSpPr>
          <p:spPr>
            <a:xfrm flipH="1">
              <a:off x="2115126" y="693292"/>
              <a:ext cx="1681606" cy="618904"/>
            </a:xfrm>
            <a:prstGeom prst="wedgeRectCallout">
              <a:avLst>
                <a:gd name="adj1" fmla="val -24741"/>
                <a:gd name="adj2" fmla="val 947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8CF3D3-BCE8-4222-B766-D70BF95686BD}"/>
                </a:ext>
              </a:extLst>
            </p:cNvPr>
            <p:cNvGrpSpPr/>
            <p:nvPr/>
          </p:nvGrpSpPr>
          <p:grpSpPr>
            <a:xfrm>
              <a:off x="2177678" y="756456"/>
              <a:ext cx="488623" cy="490692"/>
              <a:chOff x="5086576" y="685859"/>
              <a:chExt cx="686915" cy="6898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4DA51B-DDF6-451C-AABB-A3DC6F53A229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00DE9C8-C8D0-4B0D-AAE7-EAD9A63C1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F464C70-EC57-42BB-B458-B4CE7442D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CAA19B-FBE8-4FCF-BA0C-33DEB381D551}"/>
                </a:ext>
              </a:extLst>
            </p:cNvPr>
            <p:cNvSpPr txBox="1"/>
            <p:nvPr/>
          </p:nvSpPr>
          <p:spPr>
            <a:xfrm>
              <a:off x="2624616" y="80071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9B483-7A02-47DC-9AA9-7B8255FB0F19}"/>
              </a:ext>
            </a:extLst>
          </p:cNvPr>
          <p:cNvSpPr txBox="1"/>
          <p:nvPr/>
        </p:nvSpPr>
        <p:spPr>
          <a:xfrm>
            <a:off x="347613" y="3809658"/>
            <a:ext cx="1217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LAS VEGAS</a:t>
            </a:r>
          </a:p>
          <a:p>
            <a:r>
              <a:rPr lang="en-US" altLang="ko-KR" sz="900" dirty="0"/>
              <a:t>CONVENTION CENTER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A59590-C9BA-4CB0-8276-7249FBE66269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5EE133-7E0D-4EEF-BB92-A021481BEE32}"/>
              </a:ext>
            </a:extLst>
          </p:cNvPr>
          <p:cNvSpPr/>
          <p:nvPr/>
        </p:nvSpPr>
        <p:spPr>
          <a:xfrm>
            <a:off x="1839816" y="2039032"/>
            <a:ext cx="276833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D43A094-0E67-4448-ABBA-2FA12534322B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63A096-12E4-401F-BC3F-3D799B8E867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6BED6F-EF2F-4FCF-A052-097F8FCC3401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1D892604-293A-41AA-B62D-6BC1987BDC86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DC99146-B889-4234-AC6B-0D5E2DA9CA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4735121" y="339470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>
            <a:off x="4736519" y="3587818"/>
            <a:ext cx="1990208" cy="361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439EA2-C109-4131-8F19-E8E1A9F05D4D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8EBC4C18-6E2B-4D33-A2FE-49B1FD83B50F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4679662" y="310587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0D99F9-DCB7-41A4-9AD8-3E6AC3B7724C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4E81C33-ADF4-40E2-A18F-8A2AF4EF7FEB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93A69B-3235-4E54-B59A-E751A9EAB1FE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257618" y="3306982"/>
            <a:ext cx="4350532" cy="21485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A889C9-DAF6-4648-A269-35D4A1127C3C}"/>
              </a:ext>
            </a:extLst>
          </p:cNvPr>
          <p:cNvSpPr/>
          <p:nvPr/>
        </p:nvSpPr>
        <p:spPr>
          <a:xfrm>
            <a:off x="6649255" y="2627186"/>
            <a:ext cx="819110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07FD62-B129-4A9C-A44C-F917F6A19D62}"/>
              </a:ext>
            </a:extLst>
          </p:cNvPr>
          <p:cNvSpPr/>
          <p:nvPr/>
        </p:nvSpPr>
        <p:spPr>
          <a:xfrm>
            <a:off x="6649254" y="243324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D5B56D-463B-4D61-995A-EE368A92DC1B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43561DA-7F33-4586-B801-078908201C5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E4FD483D-35E2-44AC-9AFE-828081F24A21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9FAC88C3-9D80-429D-8C71-DBD32B4738F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8EB5719A-0A3A-4978-B29A-7EAEA07FDD5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E3F989C1-190F-4B1C-A1EC-ABCE8FC5F9EC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0E557FF-E4F4-4296-93BA-4A0A69457F19}"/>
              </a:ext>
            </a:extLst>
          </p:cNvPr>
          <p:cNvSpPr/>
          <p:nvPr/>
        </p:nvSpPr>
        <p:spPr>
          <a:xfrm>
            <a:off x="1217469" y="286454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9497C9-04C6-4E7D-B3C2-B8DF08E96FB5}"/>
              </a:ext>
            </a:extLst>
          </p:cNvPr>
          <p:cNvSpPr/>
          <p:nvPr/>
        </p:nvSpPr>
        <p:spPr>
          <a:xfrm>
            <a:off x="346351" y="2613038"/>
            <a:ext cx="1376805" cy="63658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10C6FD4-803A-4A4A-87A0-C3746D167B28}"/>
              </a:ext>
            </a:extLst>
          </p:cNvPr>
          <p:cNvSpPr/>
          <p:nvPr/>
        </p:nvSpPr>
        <p:spPr>
          <a:xfrm>
            <a:off x="7454019" y="20998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B0730A-866C-4AF4-BFBF-BEDCB2164DA3}"/>
              </a:ext>
            </a:extLst>
          </p:cNvPr>
          <p:cNvSpPr/>
          <p:nvPr/>
        </p:nvSpPr>
        <p:spPr>
          <a:xfrm>
            <a:off x="4679662" y="3306982"/>
            <a:ext cx="2160681" cy="19984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자유형: 도형 112">
            <a:extLst>
              <a:ext uri="{FF2B5EF4-FFF2-40B4-BE49-F238E27FC236}">
                <a16:creationId xmlns:a16="http://schemas.microsoft.com/office/drawing/2014/main" id="{865169BA-1997-4D03-9A59-2AD0617B73CB}"/>
              </a:ext>
            </a:extLst>
          </p:cNvPr>
          <p:cNvSpPr/>
          <p:nvPr/>
        </p:nvSpPr>
        <p:spPr>
          <a:xfrm>
            <a:off x="534274" y="3825115"/>
            <a:ext cx="3250406" cy="1333500"/>
          </a:xfrm>
          <a:custGeom>
            <a:avLst/>
            <a:gdLst>
              <a:gd name="connsiteX0" fmla="*/ 466725 w 3250406"/>
              <a:gd name="connsiteY0" fmla="*/ 561975 h 1333500"/>
              <a:gd name="connsiteX1" fmla="*/ 378618 w 3250406"/>
              <a:gd name="connsiteY1" fmla="*/ 516732 h 1333500"/>
              <a:gd name="connsiteX2" fmla="*/ 257175 w 3250406"/>
              <a:gd name="connsiteY2" fmla="*/ 576263 h 1333500"/>
              <a:gd name="connsiteX3" fmla="*/ 2381 w 3250406"/>
              <a:gd name="connsiteY3" fmla="*/ 571500 h 1333500"/>
              <a:gd name="connsiteX4" fmla="*/ 0 w 3250406"/>
              <a:gd name="connsiteY4" fmla="*/ 697707 h 1333500"/>
              <a:gd name="connsiteX5" fmla="*/ 1012031 w 3250406"/>
              <a:gd name="connsiteY5" fmla="*/ 1212057 h 1333500"/>
              <a:gd name="connsiteX6" fmla="*/ 1278731 w 3250406"/>
              <a:gd name="connsiteY6" fmla="*/ 1212057 h 1333500"/>
              <a:gd name="connsiteX7" fmla="*/ 1526381 w 3250406"/>
              <a:gd name="connsiteY7" fmla="*/ 1333500 h 1333500"/>
              <a:gd name="connsiteX8" fmla="*/ 2540793 w 3250406"/>
              <a:gd name="connsiteY8" fmla="*/ 819150 h 1333500"/>
              <a:gd name="connsiteX9" fmla="*/ 2540793 w 3250406"/>
              <a:gd name="connsiteY9" fmla="*/ 319088 h 1333500"/>
              <a:gd name="connsiteX10" fmla="*/ 3176587 w 3250406"/>
              <a:gd name="connsiteY10" fmla="*/ 0 h 1333500"/>
              <a:gd name="connsiteX11" fmla="*/ 3250406 w 3250406"/>
              <a:gd name="connsiteY11" fmla="*/ 381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0406" h="1333500">
                <a:moveTo>
                  <a:pt x="466725" y="561975"/>
                </a:moveTo>
                <a:lnTo>
                  <a:pt x="378618" y="516732"/>
                </a:lnTo>
                <a:lnTo>
                  <a:pt x="257175" y="576263"/>
                </a:lnTo>
                <a:lnTo>
                  <a:pt x="2381" y="571500"/>
                </a:lnTo>
                <a:cubicBezTo>
                  <a:pt x="1587" y="613569"/>
                  <a:pt x="794" y="655638"/>
                  <a:pt x="0" y="697707"/>
                </a:cubicBezTo>
                <a:lnTo>
                  <a:pt x="1012031" y="1212057"/>
                </a:lnTo>
                <a:lnTo>
                  <a:pt x="1278731" y="1212057"/>
                </a:lnTo>
                <a:lnTo>
                  <a:pt x="1526381" y="1333500"/>
                </a:lnTo>
                <a:lnTo>
                  <a:pt x="2540793" y="819150"/>
                </a:lnTo>
                <a:lnTo>
                  <a:pt x="2540793" y="319088"/>
                </a:lnTo>
                <a:lnTo>
                  <a:pt x="3176587" y="0"/>
                </a:lnTo>
                <a:lnTo>
                  <a:pt x="3250406" y="381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FEF9EC12-3752-487E-AE7C-5FA79482051D}"/>
              </a:ext>
            </a:extLst>
          </p:cNvPr>
          <p:cNvSpPr/>
          <p:nvPr/>
        </p:nvSpPr>
        <p:spPr>
          <a:xfrm>
            <a:off x="918461" y="423747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B40D774E-A31B-4BA5-9941-DB96A3E8FB06}"/>
              </a:ext>
            </a:extLst>
          </p:cNvPr>
          <p:cNvSpPr/>
          <p:nvPr/>
        </p:nvSpPr>
        <p:spPr>
          <a:xfrm>
            <a:off x="1605450" y="4815715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41D69333-9B8B-45EF-AABD-8DBDC4B68F93}"/>
              </a:ext>
            </a:extLst>
          </p:cNvPr>
          <p:cNvSpPr/>
          <p:nvPr/>
        </p:nvSpPr>
        <p:spPr>
          <a:xfrm>
            <a:off x="2340377" y="5023479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정육면체 117">
            <a:extLst>
              <a:ext uri="{FF2B5EF4-FFF2-40B4-BE49-F238E27FC236}">
                <a16:creationId xmlns:a16="http://schemas.microsoft.com/office/drawing/2014/main" id="{FADE431C-1B83-4F81-99AC-AFE8F261CD1B}"/>
              </a:ext>
            </a:extLst>
          </p:cNvPr>
          <p:cNvSpPr/>
          <p:nvPr/>
        </p:nvSpPr>
        <p:spPr>
          <a:xfrm>
            <a:off x="2396167" y="4410902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정육면체 118">
            <a:extLst>
              <a:ext uri="{FF2B5EF4-FFF2-40B4-BE49-F238E27FC236}">
                <a16:creationId xmlns:a16="http://schemas.microsoft.com/office/drawing/2014/main" id="{8956CD19-C794-4265-86A9-A49876AD6BF0}"/>
              </a:ext>
            </a:extLst>
          </p:cNvPr>
          <p:cNvSpPr/>
          <p:nvPr/>
        </p:nvSpPr>
        <p:spPr>
          <a:xfrm>
            <a:off x="3212618" y="4781527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70A1751D-256F-4ED7-8CB0-8BC3AC6A05F0}"/>
              </a:ext>
            </a:extLst>
          </p:cNvPr>
          <p:cNvSpPr/>
          <p:nvPr/>
        </p:nvSpPr>
        <p:spPr>
          <a:xfrm>
            <a:off x="2813050" y="3821111"/>
            <a:ext cx="974725" cy="950913"/>
          </a:xfrm>
          <a:custGeom>
            <a:avLst/>
            <a:gdLst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3525 w 974725"/>
              <a:gd name="connsiteY3" fmla="*/ 806450 h 946150"/>
              <a:gd name="connsiteX4" fmla="*/ 0 w 974725"/>
              <a:gd name="connsiteY4" fmla="*/ 946150 h 946150"/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1144 w 974725"/>
              <a:gd name="connsiteY3" fmla="*/ 815975 h 946150"/>
              <a:gd name="connsiteX4" fmla="*/ 0 w 974725"/>
              <a:gd name="connsiteY4" fmla="*/ 946150 h 946150"/>
              <a:gd name="connsiteX0" fmla="*/ 974725 w 974725"/>
              <a:gd name="connsiteY0" fmla="*/ 36513 h 950913"/>
              <a:gd name="connsiteX1" fmla="*/ 900906 w 974725"/>
              <a:gd name="connsiteY1" fmla="*/ 0 h 950913"/>
              <a:gd name="connsiteX2" fmla="*/ 263525 w 974725"/>
              <a:gd name="connsiteY2" fmla="*/ 319088 h 950913"/>
              <a:gd name="connsiteX3" fmla="*/ 261144 w 974725"/>
              <a:gd name="connsiteY3" fmla="*/ 820738 h 950913"/>
              <a:gd name="connsiteX4" fmla="*/ 0 w 974725"/>
              <a:gd name="connsiteY4" fmla="*/ 950913 h 95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25" h="950913">
                <a:moveTo>
                  <a:pt x="974725" y="36513"/>
                </a:moveTo>
                <a:lnTo>
                  <a:pt x="900906" y="0"/>
                </a:lnTo>
                <a:lnTo>
                  <a:pt x="263525" y="319088"/>
                </a:lnTo>
                <a:cubicBezTo>
                  <a:pt x="262731" y="486305"/>
                  <a:pt x="261938" y="653521"/>
                  <a:pt x="261144" y="820738"/>
                </a:cubicBezTo>
                <a:lnTo>
                  <a:pt x="0" y="950913"/>
                </a:ln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59CD98-71A5-43FB-A0FE-C6873A45117F}"/>
              </a:ext>
            </a:extLst>
          </p:cNvPr>
          <p:cNvGrpSpPr/>
          <p:nvPr/>
        </p:nvGrpSpPr>
        <p:grpSpPr>
          <a:xfrm>
            <a:off x="2385797" y="4625305"/>
            <a:ext cx="725740" cy="444295"/>
            <a:chOff x="1894057" y="4422944"/>
            <a:chExt cx="725740" cy="44429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144F1F8-57FD-4409-BF00-7F306371C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057" y="4510368"/>
              <a:ext cx="725740" cy="35687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9E4CF4-51E7-482A-995B-29C475FF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3924" y="4422944"/>
              <a:ext cx="346955" cy="355024"/>
            </a:xfrm>
            <a:prstGeom prst="rect">
              <a:avLst/>
            </a:prstGeom>
          </p:spPr>
        </p:pic>
      </p:grpSp>
      <p:sp>
        <p:nvSpPr>
          <p:cNvPr id="114" name="정육면체 113">
            <a:extLst>
              <a:ext uri="{FF2B5EF4-FFF2-40B4-BE49-F238E27FC236}">
                <a16:creationId xmlns:a16="http://schemas.microsoft.com/office/drawing/2014/main" id="{B82E190A-3E98-4213-A4DD-802CF29E01C6}"/>
              </a:ext>
            </a:extLst>
          </p:cNvPr>
          <p:cNvSpPr/>
          <p:nvPr/>
        </p:nvSpPr>
        <p:spPr>
          <a:xfrm>
            <a:off x="3710861" y="373939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B88D70C-BCC1-4455-8380-C4C95D3DA40C}"/>
              </a:ext>
            </a:extLst>
          </p:cNvPr>
          <p:cNvGrpSpPr/>
          <p:nvPr/>
        </p:nvGrpSpPr>
        <p:grpSpPr>
          <a:xfrm>
            <a:off x="3734885" y="3420651"/>
            <a:ext cx="222153" cy="366123"/>
            <a:chOff x="5491444" y="784129"/>
            <a:chExt cx="482635" cy="795416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5879ACA-98B3-472D-9082-E62F886ACEDC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65A443C-3374-486B-86BE-D0832F88EED5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70B0D54-B7BF-48A4-8499-8B95F7B57BC8}"/>
              </a:ext>
            </a:extLst>
          </p:cNvPr>
          <p:cNvCxnSpPr>
            <a:cxnSpLocks/>
          </p:cNvCxnSpPr>
          <p:nvPr/>
        </p:nvCxnSpPr>
        <p:spPr>
          <a:xfrm>
            <a:off x="3074532" y="4320831"/>
            <a:ext cx="0" cy="236155"/>
          </a:xfrm>
          <a:prstGeom prst="line">
            <a:avLst/>
          </a:prstGeom>
          <a:noFill/>
          <a:ln w="349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4"/>
                </a:gs>
                <a:gs pos="22000">
                  <a:schemeClr val="accent4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7091B9C-C9C9-4627-9782-7C76001F680C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516047-C1D7-47D9-A1FE-43A1F0BB0D53}"/>
              </a:ext>
            </a:extLst>
          </p:cNvPr>
          <p:cNvGrpSpPr/>
          <p:nvPr/>
        </p:nvGrpSpPr>
        <p:grpSpPr>
          <a:xfrm>
            <a:off x="249423" y="1797449"/>
            <a:ext cx="7399150" cy="3661038"/>
            <a:chOff x="249423" y="6418076"/>
            <a:chExt cx="7399150" cy="3661038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2E956CFC-9364-4062-8056-651C87F6F1D9}"/>
                </a:ext>
              </a:extLst>
            </p:cNvPr>
            <p:cNvGrpSpPr/>
            <p:nvPr/>
          </p:nvGrpSpPr>
          <p:grpSpPr>
            <a:xfrm>
              <a:off x="6908556" y="6905820"/>
              <a:ext cx="740017" cy="3173294"/>
              <a:chOff x="6908556" y="2285193"/>
              <a:chExt cx="740017" cy="3173294"/>
            </a:xfrm>
          </p:grpSpPr>
          <p:pic>
            <p:nvPicPr>
              <p:cNvPr id="176" name="그림 17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ED86854-B345-4253-849A-67861F0EA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177" name="그림 17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1C3F3CD-0165-4DA8-9437-1DB8C86C70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416DB2D-93D3-450F-B65B-303619B51481}"/>
                </a:ext>
              </a:extLst>
            </p:cNvPr>
            <p:cNvSpPr/>
            <p:nvPr/>
          </p:nvSpPr>
          <p:spPr>
            <a:xfrm>
              <a:off x="249423" y="6418076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66510B2E-BE01-4D11-A696-99800938A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258947" y="7676471"/>
              <a:ext cx="5021543" cy="2399733"/>
            </a:xfrm>
            <a:prstGeom prst="rect">
              <a:avLst/>
            </a:prstGeom>
          </p:spPr>
        </p:pic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72164B6-4230-45F5-A293-3F98C496BEEB}"/>
                </a:ext>
              </a:extLst>
            </p:cNvPr>
            <p:cNvGrpSpPr/>
            <p:nvPr/>
          </p:nvGrpSpPr>
          <p:grpSpPr>
            <a:xfrm>
              <a:off x="272881" y="6905820"/>
              <a:ext cx="740017" cy="3173294"/>
              <a:chOff x="260181" y="2285193"/>
              <a:chExt cx="740017" cy="3173294"/>
            </a:xfrm>
          </p:grpSpPr>
          <p:pic>
            <p:nvPicPr>
              <p:cNvPr id="173" name="그림 1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0366657-C203-468F-AE38-C1070C04D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174" name="그림 17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8023DBE-570C-44D8-A5C6-65B1B6877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72F3E6E-1C98-426B-8E00-8533003675F7}"/>
                </a:ext>
              </a:extLst>
            </p:cNvPr>
            <p:cNvSpPr txBox="1"/>
            <p:nvPr/>
          </p:nvSpPr>
          <p:spPr>
            <a:xfrm rot="20076415">
              <a:off x="2776383" y="9555737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770735EB-BBEF-4FCD-9079-6917C430F575}"/>
                </a:ext>
              </a:extLst>
            </p:cNvPr>
            <p:cNvGrpSpPr/>
            <p:nvPr/>
          </p:nvGrpSpPr>
          <p:grpSpPr>
            <a:xfrm>
              <a:off x="1312705" y="8089174"/>
              <a:ext cx="1681606" cy="618904"/>
              <a:chOff x="2115126" y="693292"/>
              <a:chExt cx="1681606" cy="618904"/>
            </a:xfrm>
          </p:grpSpPr>
          <p:sp>
            <p:nvSpPr>
              <p:cNvPr id="183" name="말풍선: 사각형 182">
                <a:extLst>
                  <a:ext uri="{FF2B5EF4-FFF2-40B4-BE49-F238E27FC236}">
                    <a16:creationId xmlns:a16="http://schemas.microsoft.com/office/drawing/2014/main" id="{98CC59F0-ACE1-4688-BE46-402F6DCD7BE8}"/>
                  </a:ext>
                </a:extLst>
              </p:cNvPr>
              <p:cNvSpPr/>
              <p:nvPr/>
            </p:nvSpPr>
            <p:spPr>
              <a:xfrm flipH="1">
                <a:off x="2115126" y="693292"/>
                <a:ext cx="1681606" cy="618904"/>
              </a:xfrm>
              <a:prstGeom prst="wedgeRectCallout">
                <a:avLst>
                  <a:gd name="adj1" fmla="val -24741"/>
                  <a:gd name="adj2" fmla="val 94717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6E65754A-D5AC-4905-9144-E2DA258B8E4C}"/>
                  </a:ext>
                </a:extLst>
              </p:cNvPr>
              <p:cNvGrpSpPr/>
              <p:nvPr/>
            </p:nvGrpSpPr>
            <p:grpSpPr>
              <a:xfrm>
                <a:off x="2177678" y="756456"/>
                <a:ext cx="488623" cy="490692"/>
                <a:chOff x="5086576" y="685859"/>
                <a:chExt cx="686915" cy="689823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BD17A8DC-C256-4689-A362-125EA9E9BDC2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697FF38E-D2AF-449B-895B-956592560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3F222DA0-D26F-475F-B8CC-C6F1B34BE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50653DB-5FEA-4C9F-882C-B99F7F86CCFC}"/>
                  </a:ext>
                </a:extLst>
              </p:cNvPr>
              <p:cNvSpPr txBox="1"/>
              <p:nvPr/>
            </p:nvSpPr>
            <p:spPr>
              <a:xfrm>
                <a:off x="2624616" y="800712"/>
                <a:ext cx="1172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1000" dirty="0">
                    <a:latin typeface="+mn-ea"/>
                  </a:rPr>
                  <a:t>ITALIAN CUISINE</a:t>
                </a:r>
                <a:endParaRPr lang="ko-KR" altLang="en-US" sz="1000" dirty="0">
                  <a:latin typeface="+mn-ea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7B0BF8C-1573-4715-BBBF-1F443A38A882}"/>
                </a:ext>
              </a:extLst>
            </p:cNvPr>
            <p:cNvSpPr txBox="1"/>
            <p:nvPr/>
          </p:nvSpPr>
          <p:spPr>
            <a:xfrm>
              <a:off x="347613" y="8430285"/>
              <a:ext cx="121713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LAS VEGAS</a:t>
              </a:r>
            </a:p>
            <a:p>
              <a:r>
                <a:rPr lang="en-US" altLang="ko-KR" sz="900" dirty="0"/>
                <a:t>CONVENTION CENTER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AEFB19-083B-446E-98FC-C3B3D10F30C9}"/>
                </a:ext>
              </a:extLst>
            </p:cNvPr>
            <p:cNvSpPr txBox="1"/>
            <p:nvPr/>
          </p:nvSpPr>
          <p:spPr>
            <a:xfrm>
              <a:off x="1804636" y="6664844"/>
              <a:ext cx="2739853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DESTINATION</a:t>
              </a: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MGM GRAND GARDEN ARENA</a:t>
              </a:r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71E56447-BF6F-408E-9094-99722BD7CF95}"/>
                </a:ext>
              </a:extLst>
            </p:cNvPr>
            <p:cNvGrpSpPr/>
            <p:nvPr/>
          </p:nvGrpSpPr>
          <p:grpSpPr>
            <a:xfrm>
              <a:off x="6600030" y="7379253"/>
              <a:ext cx="780984" cy="430330"/>
              <a:chOff x="6600030" y="1878151"/>
              <a:chExt cx="780984" cy="430330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80707C-B503-4F61-8502-7998D1E47342}"/>
                  </a:ext>
                </a:extLst>
              </p:cNvPr>
              <p:cNvSpPr txBox="1"/>
              <p:nvPr/>
            </p:nvSpPr>
            <p:spPr>
              <a:xfrm>
                <a:off x="6600030" y="1985594"/>
                <a:ext cx="4587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AUTO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5" name="육각형 194">
                <a:extLst>
                  <a:ext uri="{FF2B5EF4-FFF2-40B4-BE49-F238E27FC236}">
                    <a16:creationId xmlns:a16="http://schemas.microsoft.com/office/drawing/2014/main" id="{8E3F0053-57D6-4F80-83D8-1F85A55813B4}"/>
                  </a:ext>
                </a:extLst>
              </p:cNvPr>
              <p:cNvSpPr/>
              <p:nvPr/>
            </p:nvSpPr>
            <p:spPr>
              <a:xfrm rot="16200000">
                <a:off x="6971885" y="1899352"/>
                <a:ext cx="430330" cy="387928"/>
              </a:xfrm>
              <a:prstGeom prst="hexagon">
                <a:avLst/>
              </a:prstGeom>
              <a:solidFill>
                <a:srgbClr val="66CC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C9926E89-884D-46DC-AF3A-8B329C87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908" y="8642050"/>
              <a:ext cx="2555192" cy="1245187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577850F-A4E1-4753-859E-D0EBD225A9A6}"/>
                </a:ext>
              </a:extLst>
            </p:cNvPr>
            <p:cNvSpPr txBox="1"/>
            <p:nvPr/>
          </p:nvSpPr>
          <p:spPr>
            <a:xfrm>
              <a:off x="4759789" y="8172219"/>
              <a:ext cx="191751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다이아몬드 199">
              <a:extLst>
                <a:ext uri="{FF2B5EF4-FFF2-40B4-BE49-F238E27FC236}">
                  <a16:creationId xmlns:a16="http://schemas.microsoft.com/office/drawing/2014/main" id="{AE7622E9-37E5-4146-BB00-CA88C613FEC1}"/>
                </a:ext>
              </a:extLst>
            </p:cNvPr>
            <p:cNvSpPr/>
            <p:nvPr/>
          </p:nvSpPr>
          <p:spPr>
            <a:xfrm>
              <a:off x="4518066" y="8642366"/>
              <a:ext cx="2567034" cy="1245187"/>
            </a:xfrm>
            <a:prstGeom prst="diamond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A3C4136F-651A-4BEF-B6D6-333621DA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647" y="8635279"/>
              <a:ext cx="671818" cy="763316"/>
            </a:xfrm>
            <a:prstGeom prst="rect">
              <a:avLst/>
            </a:prstGeom>
          </p:spPr>
        </p:pic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C59005E-7921-41FC-871C-B1F2E3B7220D}"/>
                </a:ext>
              </a:extLst>
            </p:cNvPr>
            <p:cNvSpPr txBox="1"/>
            <p:nvPr/>
          </p:nvSpPr>
          <p:spPr>
            <a:xfrm>
              <a:off x="596698" y="7438483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240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CF798EA-7280-4B59-BB7C-DCEE0F162426}"/>
                </a:ext>
              </a:extLst>
            </p:cNvPr>
            <p:cNvSpPr txBox="1"/>
            <p:nvPr/>
          </p:nvSpPr>
          <p:spPr>
            <a:xfrm>
              <a:off x="598279" y="7247155"/>
              <a:ext cx="612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37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MPH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244E5B9-8878-4386-BFC7-079358851C7F}"/>
                </a:ext>
              </a:extLst>
            </p:cNvPr>
            <p:cNvSpPr txBox="1"/>
            <p:nvPr/>
          </p:nvSpPr>
          <p:spPr>
            <a:xfrm>
              <a:off x="600868" y="7638001"/>
              <a:ext cx="29046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EDEEC40D-D023-40EF-9B7E-26A1CA48EEAD}"/>
                </a:ext>
              </a:extLst>
            </p:cNvPr>
            <p:cNvGrpSpPr/>
            <p:nvPr/>
          </p:nvGrpSpPr>
          <p:grpSpPr>
            <a:xfrm>
              <a:off x="416489" y="7504269"/>
              <a:ext cx="255611" cy="156352"/>
              <a:chOff x="790575" y="1281113"/>
              <a:chExt cx="403080" cy="246556"/>
            </a:xfrm>
          </p:grpSpPr>
          <p:sp>
            <p:nvSpPr>
              <p:cNvPr id="210" name="다이아몬드 209">
                <a:extLst>
                  <a:ext uri="{FF2B5EF4-FFF2-40B4-BE49-F238E27FC236}">
                    <a16:creationId xmlns:a16="http://schemas.microsoft.com/office/drawing/2014/main" id="{97F73213-1437-4D90-816D-7FC6580E333F}"/>
                  </a:ext>
                </a:extLst>
              </p:cNvPr>
              <p:cNvSpPr/>
              <p:nvPr/>
            </p:nvSpPr>
            <p:spPr>
              <a:xfrm>
                <a:off x="790575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다이아몬드 210">
                <a:extLst>
                  <a:ext uri="{FF2B5EF4-FFF2-40B4-BE49-F238E27FC236}">
                    <a16:creationId xmlns:a16="http://schemas.microsoft.com/office/drawing/2014/main" id="{893D2985-DDD9-4BCD-828D-E5AC72DFDE5A}"/>
                  </a:ext>
                </a:extLst>
              </p:cNvPr>
              <p:cNvSpPr/>
              <p:nvPr/>
            </p:nvSpPr>
            <p:spPr>
              <a:xfrm>
                <a:off x="844911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다이아몬드 211">
                <a:extLst>
                  <a:ext uri="{FF2B5EF4-FFF2-40B4-BE49-F238E27FC236}">
                    <a16:creationId xmlns:a16="http://schemas.microsoft.com/office/drawing/2014/main" id="{D3E736DE-D5E8-4A05-A19B-A654B46DA4D1}"/>
                  </a:ext>
                </a:extLst>
              </p:cNvPr>
              <p:cNvSpPr/>
              <p:nvPr/>
            </p:nvSpPr>
            <p:spPr>
              <a:xfrm>
                <a:off x="899246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다이아몬드 212">
                <a:extLst>
                  <a:ext uri="{FF2B5EF4-FFF2-40B4-BE49-F238E27FC236}">
                    <a16:creationId xmlns:a16="http://schemas.microsoft.com/office/drawing/2014/main" id="{33BC6469-130C-4C69-9809-574DAFBACE65}"/>
                  </a:ext>
                </a:extLst>
              </p:cNvPr>
              <p:cNvSpPr/>
              <p:nvPr/>
            </p:nvSpPr>
            <p:spPr>
              <a:xfrm>
                <a:off x="953582" y="1281113"/>
                <a:ext cx="185738" cy="246556"/>
              </a:xfrm>
              <a:prstGeom prst="diamond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다이아몬드 213">
                <a:extLst>
                  <a:ext uri="{FF2B5EF4-FFF2-40B4-BE49-F238E27FC236}">
                    <a16:creationId xmlns:a16="http://schemas.microsoft.com/office/drawing/2014/main" id="{BE93B5F4-C77E-4EE3-B1C8-4EF04A559F82}"/>
                  </a:ext>
                </a:extLst>
              </p:cNvPr>
              <p:cNvSpPr/>
              <p:nvPr/>
            </p:nvSpPr>
            <p:spPr>
              <a:xfrm>
                <a:off x="1007917" y="1281113"/>
                <a:ext cx="185738" cy="246556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E23DF432-93ED-4AE6-A348-918264EE9CAC}"/>
                </a:ext>
              </a:extLst>
            </p:cNvPr>
            <p:cNvSpPr/>
            <p:nvPr/>
          </p:nvSpPr>
          <p:spPr>
            <a:xfrm>
              <a:off x="534274" y="8445742"/>
              <a:ext cx="3250406" cy="1333500"/>
            </a:xfrm>
            <a:custGeom>
              <a:avLst/>
              <a:gdLst>
                <a:gd name="connsiteX0" fmla="*/ 466725 w 3250406"/>
                <a:gd name="connsiteY0" fmla="*/ 561975 h 1333500"/>
                <a:gd name="connsiteX1" fmla="*/ 378618 w 3250406"/>
                <a:gd name="connsiteY1" fmla="*/ 516732 h 1333500"/>
                <a:gd name="connsiteX2" fmla="*/ 257175 w 3250406"/>
                <a:gd name="connsiteY2" fmla="*/ 576263 h 1333500"/>
                <a:gd name="connsiteX3" fmla="*/ 2381 w 3250406"/>
                <a:gd name="connsiteY3" fmla="*/ 571500 h 1333500"/>
                <a:gd name="connsiteX4" fmla="*/ 0 w 3250406"/>
                <a:gd name="connsiteY4" fmla="*/ 697707 h 1333500"/>
                <a:gd name="connsiteX5" fmla="*/ 1012031 w 3250406"/>
                <a:gd name="connsiteY5" fmla="*/ 1212057 h 1333500"/>
                <a:gd name="connsiteX6" fmla="*/ 1278731 w 3250406"/>
                <a:gd name="connsiteY6" fmla="*/ 1212057 h 1333500"/>
                <a:gd name="connsiteX7" fmla="*/ 1526381 w 3250406"/>
                <a:gd name="connsiteY7" fmla="*/ 1333500 h 1333500"/>
                <a:gd name="connsiteX8" fmla="*/ 2540793 w 3250406"/>
                <a:gd name="connsiteY8" fmla="*/ 819150 h 1333500"/>
                <a:gd name="connsiteX9" fmla="*/ 2540793 w 3250406"/>
                <a:gd name="connsiteY9" fmla="*/ 319088 h 1333500"/>
                <a:gd name="connsiteX10" fmla="*/ 3176587 w 3250406"/>
                <a:gd name="connsiteY10" fmla="*/ 0 h 1333500"/>
                <a:gd name="connsiteX11" fmla="*/ 3250406 w 3250406"/>
                <a:gd name="connsiteY11" fmla="*/ 381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0406" h="1333500">
                  <a:moveTo>
                    <a:pt x="466725" y="561975"/>
                  </a:moveTo>
                  <a:lnTo>
                    <a:pt x="378618" y="516732"/>
                  </a:lnTo>
                  <a:lnTo>
                    <a:pt x="257175" y="576263"/>
                  </a:lnTo>
                  <a:lnTo>
                    <a:pt x="2381" y="571500"/>
                  </a:lnTo>
                  <a:cubicBezTo>
                    <a:pt x="1587" y="613569"/>
                    <a:pt x="794" y="655638"/>
                    <a:pt x="0" y="697707"/>
                  </a:cubicBezTo>
                  <a:lnTo>
                    <a:pt x="1012031" y="1212057"/>
                  </a:lnTo>
                  <a:lnTo>
                    <a:pt x="1278731" y="1212057"/>
                  </a:lnTo>
                  <a:lnTo>
                    <a:pt x="1526381" y="1333500"/>
                  </a:lnTo>
                  <a:lnTo>
                    <a:pt x="2540793" y="819150"/>
                  </a:lnTo>
                  <a:lnTo>
                    <a:pt x="2540793" y="319088"/>
                  </a:lnTo>
                  <a:lnTo>
                    <a:pt x="3176587" y="0"/>
                  </a:lnTo>
                  <a:lnTo>
                    <a:pt x="3250406" y="381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정육면체 219">
              <a:extLst>
                <a:ext uri="{FF2B5EF4-FFF2-40B4-BE49-F238E27FC236}">
                  <a16:creationId xmlns:a16="http://schemas.microsoft.com/office/drawing/2014/main" id="{2490014E-6FF6-40CA-B9F3-F1F9D65CB0E6}"/>
                </a:ext>
              </a:extLst>
            </p:cNvPr>
            <p:cNvSpPr/>
            <p:nvPr/>
          </p:nvSpPr>
          <p:spPr>
            <a:xfrm>
              <a:off x="918461" y="8858097"/>
              <a:ext cx="275026" cy="311944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1" name="정육면체 220">
              <a:extLst>
                <a:ext uri="{FF2B5EF4-FFF2-40B4-BE49-F238E27FC236}">
                  <a16:creationId xmlns:a16="http://schemas.microsoft.com/office/drawing/2014/main" id="{FB3CA939-E7CB-41A1-A82F-78E3B440E01D}"/>
                </a:ext>
              </a:extLst>
            </p:cNvPr>
            <p:cNvSpPr/>
            <p:nvPr/>
          </p:nvSpPr>
          <p:spPr>
            <a:xfrm>
              <a:off x="1605450" y="9436342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2" name="정육면체 221">
              <a:extLst>
                <a:ext uri="{FF2B5EF4-FFF2-40B4-BE49-F238E27FC236}">
                  <a16:creationId xmlns:a16="http://schemas.microsoft.com/office/drawing/2014/main" id="{6C641428-F942-49A5-998A-52C2BADD49B5}"/>
                </a:ext>
              </a:extLst>
            </p:cNvPr>
            <p:cNvSpPr/>
            <p:nvPr/>
          </p:nvSpPr>
          <p:spPr>
            <a:xfrm>
              <a:off x="2340377" y="9644106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3" name="정육면체 222">
              <a:extLst>
                <a:ext uri="{FF2B5EF4-FFF2-40B4-BE49-F238E27FC236}">
                  <a16:creationId xmlns:a16="http://schemas.microsoft.com/office/drawing/2014/main" id="{707836AD-7AA2-4ED1-B1E2-EBAF1DEEFDF4}"/>
                </a:ext>
              </a:extLst>
            </p:cNvPr>
            <p:cNvSpPr/>
            <p:nvPr/>
          </p:nvSpPr>
          <p:spPr>
            <a:xfrm>
              <a:off x="2396167" y="9031529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정육면체 223">
              <a:extLst>
                <a:ext uri="{FF2B5EF4-FFF2-40B4-BE49-F238E27FC236}">
                  <a16:creationId xmlns:a16="http://schemas.microsoft.com/office/drawing/2014/main" id="{F72AB3F1-17C5-43F7-B7CA-94340A90CE51}"/>
                </a:ext>
              </a:extLst>
            </p:cNvPr>
            <p:cNvSpPr/>
            <p:nvPr/>
          </p:nvSpPr>
          <p:spPr>
            <a:xfrm>
              <a:off x="3212618" y="9402154"/>
              <a:ext cx="381375" cy="131567"/>
            </a:xfrm>
            <a:prstGeom prst="cube">
              <a:avLst/>
            </a:prstGeom>
            <a:solidFill>
              <a:schemeClr val="bg1">
                <a:alpha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16F23CA0-64D7-43A7-B809-F8861ADBC524}"/>
                </a:ext>
              </a:extLst>
            </p:cNvPr>
            <p:cNvSpPr/>
            <p:nvPr/>
          </p:nvSpPr>
          <p:spPr>
            <a:xfrm>
              <a:off x="2813050" y="8441738"/>
              <a:ext cx="974725" cy="950913"/>
            </a:xfrm>
            <a:custGeom>
              <a:avLst/>
              <a:gdLst>
                <a:gd name="connsiteX0" fmla="*/ 974725 w 974725"/>
                <a:gd name="connsiteY0" fmla="*/ 31750 h 946150"/>
                <a:gd name="connsiteX1" fmla="*/ 908050 w 974725"/>
                <a:gd name="connsiteY1" fmla="*/ 0 h 946150"/>
                <a:gd name="connsiteX2" fmla="*/ 263525 w 974725"/>
                <a:gd name="connsiteY2" fmla="*/ 314325 h 946150"/>
                <a:gd name="connsiteX3" fmla="*/ 263525 w 974725"/>
                <a:gd name="connsiteY3" fmla="*/ 806450 h 946150"/>
                <a:gd name="connsiteX4" fmla="*/ 0 w 974725"/>
                <a:gd name="connsiteY4" fmla="*/ 946150 h 946150"/>
                <a:gd name="connsiteX0" fmla="*/ 974725 w 974725"/>
                <a:gd name="connsiteY0" fmla="*/ 31750 h 946150"/>
                <a:gd name="connsiteX1" fmla="*/ 908050 w 974725"/>
                <a:gd name="connsiteY1" fmla="*/ 0 h 946150"/>
                <a:gd name="connsiteX2" fmla="*/ 263525 w 974725"/>
                <a:gd name="connsiteY2" fmla="*/ 314325 h 946150"/>
                <a:gd name="connsiteX3" fmla="*/ 261144 w 974725"/>
                <a:gd name="connsiteY3" fmla="*/ 815975 h 946150"/>
                <a:gd name="connsiteX4" fmla="*/ 0 w 974725"/>
                <a:gd name="connsiteY4" fmla="*/ 946150 h 946150"/>
                <a:gd name="connsiteX0" fmla="*/ 974725 w 974725"/>
                <a:gd name="connsiteY0" fmla="*/ 36513 h 950913"/>
                <a:gd name="connsiteX1" fmla="*/ 900906 w 974725"/>
                <a:gd name="connsiteY1" fmla="*/ 0 h 950913"/>
                <a:gd name="connsiteX2" fmla="*/ 263525 w 974725"/>
                <a:gd name="connsiteY2" fmla="*/ 319088 h 950913"/>
                <a:gd name="connsiteX3" fmla="*/ 261144 w 974725"/>
                <a:gd name="connsiteY3" fmla="*/ 820738 h 950913"/>
                <a:gd name="connsiteX4" fmla="*/ 0 w 974725"/>
                <a:gd name="connsiteY4" fmla="*/ 950913 h 95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25" h="950913">
                  <a:moveTo>
                    <a:pt x="974725" y="36513"/>
                  </a:moveTo>
                  <a:lnTo>
                    <a:pt x="900906" y="0"/>
                  </a:lnTo>
                  <a:lnTo>
                    <a:pt x="263525" y="319088"/>
                  </a:lnTo>
                  <a:cubicBezTo>
                    <a:pt x="262731" y="486305"/>
                    <a:pt x="261938" y="653521"/>
                    <a:pt x="261144" y="820738"/>
                  </a:cubicBezTo>
                  <a:lnTo>
                    <a:pt x="0" y="950913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6D2C0524-917F-40AE-BC3A-7679E2939E87}"/>
                </a:ext>
              </a:extLst>
            </p:cNvPr>
            <p:cNvGrpSpPr/>
            <p:nvPr/>
          </p:nvGrpSpPr>
          <p:grpSpPr>
            <a:xfrm>
              <a:off x="2385797" y="9245932"/>
              <a:ext cx="725740" cy="444295"/>
              <a:chOff x="1894057" y="4422944"/>
              <a:chExt cx="725740" cy="444295"/>
            </a:xfrm>
          </p:grpSpPr>
          <p:pic>
            <p:nvPicPr>
              <p:cNvPr id="227" name="그림 226">
                <a:extLst>
                  <a:ext uri="{FF2B5EF4-FFF2-40B4-BE49-F238E27FC236}">
                    <a16:creationId xmlns:a16="http://schemas.microsoft.com/office/drawing/2014/main" id="{C0479282-CFB5-44B8-8A8B-ADCC6D9F0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4057" y="4510368"/>
                <a:ext cx="725740" cy="356871"/>
              </a:xfrm>
              <a:prstGeom prst="rect">
                <a:avLst/>
              </a:prstGeom>
            </p:spPr>
          </p:pic>
          <p:pic>
            <p:nvPicPr>
              <p:cNvPr id="228" name="그림 227">
                <a:extLst>
                  <a:ext uri="{FF2B5EF4-FFF2-40B4-BE49-F238E27FC236}">
                    <a16:creationId xmlns:a16="http://schemas.microsoft.com/office/drawing/2014/main" id="{3A6B79F9-9ABE-4A02-9C87-3263C69CF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73924" y="4422944"/>
                <a:ext cx="346955" cy="355024"/>
              </a:xfrm>
              <a:prstGeom prst="rect">
                <a:avLst/>
              </a:prstGeom>
            </p:spPr>
          </p:pic>
        </p:grp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07645371-7D85-4316-A82D-626E610A0DD1}"/>
                </a:ext>
              </a:extLst>
            </p:cNvPr>
            <p:cNvSpPr/>
            <p:nvPr/>
          </p:nvSpPr>
          <p:spPr>
            <a:xfrm>
              <a:off x="3710861" y="8360017"/>
              <a:ext cx="275026" cy="311944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BA30247-248D-4F4E-9590-41856681D88B}"/>
                </a:ext>
              </a:extLst>
            </p:cNvPr>
            <p:cNvGrpSpPr/>
            <p:nvPr/>
          </p:nvGrpSpPr>
          <p:grpSpPr>
            <a:xfrm>
              <a:off x="3734885" y="8041278"/>
              <a:ext cx="222153" cy="366123"/>
              <a:chOff x="5491444" y="784129"/>
              <a:chExt cx="482635" cy="795416"/>
            </a:xfrm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134387D9-A23C-4A0D-A97A-891E9372B6C3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7EC13B92-89EF-4748-9DB8-5A510291D73B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15B4B90E-8E85-403B-B196-EAEED3247E40}"/>
                </a:ext>
              </a:extLst>
            </p:cNvPr>
            <p:cNvCxnSpPr>
              <a:cxnSpLocks/>
            </p:cNvCxnSpPr>
            <p:nvPr/>
          </p:nvCxnSpPr>
          <p:spPr>
            <a:xfrm>
              <a:off x="3074532" y="8941458"/>
              <a:ext cx="0" cy="236155"/>
            </a:xfrm>
            <a:prstGeom prst="line">
              <a:avLst/>
            </a:prstGeom>
            <a:noFill/>
            <a:ln w="349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chemeClr val="accent4"/>
                  </a:gs>
                  <a:gs pos="22000">
                    <a:schemeClr val="accent4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47204" y="327038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E75B38-9DC3-46DE-8F04-164047730B30}"/>
              </a:ext>
            </a:extLst>
          </p:cNvPr>
          <p:cNvSpPr/>
          <p:nvPr/>
        </p:nvSpPr>
        <p:spPr>
          <a:xfrm>
            <a:off x="7885216" y="688769"/>
            <a:ext cx="4306784" cy="300864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뷰 타입에 맞는 지도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(3D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입체감이 있는 지도 표현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[2-1]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 명을 화면 정보 중 가장 크게 표시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[2-2]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시간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(ARRIVE IN 00MIN, 9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분부터 시작해서 실제 시간과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동일하게 감소하다가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분에 도달하면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(00MI 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 LEFT, 1.5MI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동안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0.5MI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까지 감소하다가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카운팅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멈춤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[2-3]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출발지 명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도착지는 아이콘으로 표현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[2-4]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현재 위치 표시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자차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아이콘은 경로에 따라 움직이고 정체구간에서 멈춤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분 소요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경로 표시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지나온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비활성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가야할 길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교통체증 표현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원할구간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퍼플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정체구간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옐로우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[2-5]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경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로상에 있는 랜드마크 정보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맵에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이미지나 아이콘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경로 내 랜드마크 지점 표시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위치를 지나갈 때 정보 팝업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        </a:t>
            </a:r>
            <a:r>
              <a:rPr lang="ko-KR" altLang="en-US" sz="900" dirty="0">
                <a:hlinkClick r:id="rId8" action="ppaction://hlinksldjump"/>
              </a:rPr>
              <a:t>자동주행</a:t>
            </a:r>
            <a:r>
              <a:rPr lang="en-US" altLang="ko-KR" sz="900" dirty="0">
                <a:hlinkClick r:id="rId8" action="ppaction://hlinksldjump"/>
              </a:rPr>
              <a:t>_ map</a:t>
            </a:r>
            <a:r>
              <a:rPr lang="ko-KR" altLang="en-US" sz="900" dirty="0">
                <a:hlinkClick r:id="rId8" action="ppaction://hlinksldjump"/>
              </a:rPr>
              <a:t> 상세 정보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6F1340-32D4-4882-8F3C-C10EFDD17F56}"/>
              </a:ext>
            </a:extLst>
          </p:cNvPr>
          <p:cNvSpPr/>
          <p:nvPr/>
        </p:nvSpPr>
        <p:spPr>
          <a:xfrm>
            <a:off x="1317764" y="326682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2-5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AF6B53-F444-4E48-8CFF-D2038604DD9E}"/>
              </a:ext>
            </a:extLst>
          </p:cNvPr>
          <p:cNvSpPr/>
          <p:nvPr/>
        </p:nvSpPr>
        <p:spPr>
          <a:xfrm rot="20054886">
            <a:off x="2772220" y="4974106"/>
            <a:ext cx="785116" cy="4162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E0C36B-56C3-4F26-8067-19437055C903}"/>
              </a:ext>
            </a:extLst>
          </p:cNvPr>
          <p:cNvSpPr/>
          <p:nvPr/>
        </p:nvSpPr>
        <p:spPr>
          <a:xfrm>
            <a:off x="3513523" y="504517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437AFB-3EC8-404E-AAA9-1C4EB9B7FA62}"/>
              </a:ext>
            </a:extLst>
          </p:cNvPr>
          <p:cNvSpPr/>
          <p:nvPr/>
        </p:nvSpPr>
        <p:spPr>
          <a:xfrm>
            <a:off x="377034" y="3828291"/>
            <a:ext cx="872507" cy="80994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26CC96-F1BB-437A-8B32-EF43164094B6}"/>
              </a:ext>
            </a:extLst>
          </p:cNvPr>
          <p:cNvSpPr/>
          <p:nvPr/>
        </p:nvSpPr>
        <p:spPr>
          <a:xfrm>
            <a:off x="377665" y="361994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841947-B42C-45A1-B23D-8AFBB384EB39}"/>
              </a:ext>
            </a:extLst>
          </p:cNvPr>
          <p:cNvSpPr/>
          <p:nvPr/>
        </p:nvSpPr>
        <p:spPr>
          <a:xfrm>
            <a:off x="2299139" y="460417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2-4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963AA9-6FF2-4458-AD22-B2733D8A5C82}"/>
              </a:ext>
            </a:extLst>
          </p:cNvPr>
          <p:cNvSpPr/>
          <p:nvPr/>
        </p:nvSpPr>
        <p:spPr>
          <a:xfrm>
            <a:off x="3627598" y="3342413"/>
            <a:ext cx="447442" cy="8016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152E042-2FA6-48BF-A305-7367FDCE65F4}"/>
              </a:ext>
            </a:extLst>
          </p:cNvPr>
          <p:cNvSpPr/>
          <p:nvPr/>
        </p:nvSpPr>
        <p:spPr>
          <a:xfrm>
            <a:off x="3624919" y="314428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6B8363-31CC-4B1D-9774-66DEBB26FB92}"/>
              </a:ext>
            </a:extLst>
          </p:cNvPr>
          <p:cNvSpPr txBox="1"/>
          <p:nvPr/>
        </p:nvSpPr>
        <p:spPr>
          <a:xfrm>
            <a:off x="7883773" y="19776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sc_automatic_m00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C7A251E-CBDA-4501-A0ED-BA9F57AF9FFF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디테일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9B3CE30-9C08-4A5D-87E9-000C6A2AB956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3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27976"/>
              </p:ext>
            </p:extLst>
          </p:nvPr>
        </p:nvGraphicFramePr>
        <p:xfrm>
          <a:off x="136187" y="567266"/>
          <a:ext cx="11884703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16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5302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29660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AI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case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재정리 및 대표화면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2770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phase1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(sc_auto_menu2)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자동주행에서 메뉴 펼쳐지는 화면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phase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레이블 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Navigation Mode (=Phase 2)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셀렉과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디폴트 상태 구분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도착지 꾸밈 요소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로직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출발지 명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MGM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아레나 기준으로 내용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교통체증 표현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 기본화면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축소형 정보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분해 설정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팝업 개념의 페이지로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볼륨 정보 위치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sc_manual_calibration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구성 및 로직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기본 화면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sc_manual_basic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기능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확장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sc_manual_function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TBT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확장 정보로 확정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</a:t>
                      </a:r>
                      <a:r>
                        <a:rPr lang="en-US" altLang="ko-KR" sz="900" dirty="0"/>
                        <a:t>_ </a:t>
                      </a:r>
                      <a:r>
                        <a:rPr lang="ko-KR" altLang="en-US" sz="900" dirty="0"/>
                        <a:t>좌우 시선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sc_manual_</a:t>
                      </a:r>
                      <a:r>
                        <a:rPr lang="en-US" altLang="ko-KR" sz="900" kern="100" dirty="0" err="1">
                          <a:solidFill>
                            <a:prstClr val="black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eyetracker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노출되는 방향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V-touch </a:t>
                      </a:r>
                      <a:r>
                        <a:rPr lang="ko-KR" altLang="en-US" sz="900" dirty="0"/>
                        <a:t>가이드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필드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피드백 반영하여 컬러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727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대표곡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자동 재생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25427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현재시간 정보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설명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46755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자동 주행 중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딤드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처리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드롭다운으로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재구성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5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50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E7E2A3-A0F0-4479-90CC-2762015B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66527"/>
              </p:ext>
            </p:extLst>
          </p:nvPr>
        </p:nvGraphicFramePr>
        <p:xfrm>
          <a:off x="320537" y="1198558"/>
          <a:ext cx="7862641" cy="466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43">
                  <a:extLst>
                    <a:ext uri="{9D8B030D-6E8A-4147-A177-3AD203B41FA5}">
                      <a16:colId xmlns:a16="http://schemas.microsoft.com/office/drawing/2014/main" val="1849514194"/>
                    </a:ext>
                  </a:extLst>
                </a:gridCol>
                <a:gridCol w="567891">
                  <a:extLst>
                    <a:ext uri="{9D8B030D-6E8A-4147-A177-3AD203B41FA5}">
                      <a16:colId xmlns:a16="http://schemas.microsoft.com/office/drawing/2014/main" val="2584669548"/>
                    </a:ext>
                  </a:extLst>
                </a:gridCol>
                <a:gridCol w="760395">
                  <a:extLst>
                    <a:ext uri="{9D8B030D-6E8A-4147-A177-3AD203B41FA5}">
                      <a16:colId xmlns:a16="http://schemas.microsoft.com/office/drawing/2014/main" val="399553251"/>
                    </a:ext>
                  </a:extLst>
                </a:gridCol>
                <a:gridCol w="519765">
                  <a:extLst>
                    <a:ext uri="{9D8B030D-6E8A-4147-A177-3AD203B41FA5}">
                      <a16:colId xmlns:a16="http://schemas.microsoft.com/office/drawing/2014/main" val="3905519082"/>
                    </a:ext>
                  </a:extLst>
                </a:gridCol>
                <a:gridCol w="631617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833103">
                  <a:extLst>
                    <a:ext uri="{9D8B030D-6E8A-4147-A177-3AD203B41FA5}">
                      <a16:colId xmlns:a16="http://schemas.microsoft.com/office/drawing/2014/main" val="1588961217"/>
                    </a:ext>
                  </a:extLst>
                </a:gridCol>
                <a:gridCol w="1528736">
                  <a:extLst>
                    <a:ext uri="{9D8B030D-6E8A-4147-A177-3AD203B41FA5}">
                      <a16:colId xmlns:a16="http://schemas.microsoft.com/office/drawing/2014/main" val="3097853796"/>
                    </a:ext>
                  </a:extLst>
                </a:gridCol>
                <a:gridCol w="2244391">
                  <a:extLst>
                    <a:ext uri="{9D8B030D-6E8A-4147-A177-3AD203B41FA5}">
                      <a16:colId xmlns:a16="http://schemas.microsoft.com/office/drawing/2014/main" val="2213008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(ARRIVE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43815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자동주행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0.1MI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 LEFT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1.3MI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9MIN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812364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0.3MI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WYNN LAS VEGAS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55250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7MIN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STRATOSPHERE TOWER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05869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0.6MI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0.8MI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ARRIVE IN 6MIN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dirty="0">
                          <a:latin typeface="+mn-ea"/>
                        </a:rPr>
                        <a:t>LINQ PROMENADE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85431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6MIN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PIERO'S ITALIAN CUISINE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2611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전환지점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1.0MI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0.5MI LEFT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ARRIVE IN 5MIN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701645"/>
                  </a:ext>
                </a:extLst>
              </a:tr>
              <a:tr h="42862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수동주행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1.2MI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26272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1.3MI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560FT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949807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1.4MI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480FT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81454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800D1DB-F32C-43E6-AE77-0F9B875CFC56}"/>
              </a:ext>
            </a:extLst>
          </p:cNvPr>
          <p:cNvSpPr/>
          <p:nvPr/>
        </p:nvSpPr>
        <p:spPr>
          <a:xfrm>
            <a:off x="320541" y="889323"/>
            <a:ext cx="3212862" cy="261610"/>
          </a:xfrm>
          <a:prstGeom prst="rect">
            <a:avLst/>
          </a:prstGeom>
        </p:spPr>
        <p:txBody>
          <a:bodyPr wrap="none" lIns="36000">
            <a:spAutoFit/>
          </a:bodyPr>
          <a:lstStyle/>
          <a:p>
            <a:r>
              <a:rPr lang="ko-KR" altLang="en-US" sz="1100" dirty="0"/>
              <a:t>총 </a:t>
            </a:r>
            <a:r>
              <a:rPr lang="en-US" altLang="ko-KR" sz="1100" dirty="0"/>
              <a:t>1.5</a:t>
            </a:r>
            <a:r>
              <a:rPr lang="ko-KR" altLang="en-US" sz="1100" dirty="0"/>
              <a:t>마일 </a:t>
            </a:r>
            <a:r>
              <a:rPr lang="en-US" altLang="ko-KR" sz="1100" dirty="0"/>
              <a:t>9</a:t>
            </a:r>
            <a:r>
              <a:rPr lang="ko-KR" altLang="en-US" sz="1100" dirty="0"/>
              <a:t>분 경로  </a:t>
            </a:r>
            <a:r>
              <a:rPr lang="en-US" altLang="ko-KR" sz="800" b="1" dirty="0">
                <a:solidFill>
                  <a:srgbClr val="7030A0"/>
                </a:solidFill>
              </a:rPr>
              <a:t>**0.1mi = 528ft = 160m = 0.16km </a:t>
            </a:r>
            <a:endParaRPr lang="en-US" altLang="ko-KR" sz="1100" b="1" dirty="0">
              <a:solidFill>
                <a:srgbClr val="7030A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 map</a:t>
            </a:r>
            <a:r>
              <a:rPr lang="ko-KR" altLang="en-US" dirty="0"/>
              <a:t> 상세 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3448" y="520790"/>
            <a:ext cx="2083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sc_automatic_m00</a:t>
            </a:r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E6C39EF-1168-4C11-BC3D-E24036D21850}"/>
              </a:ext>
            </a:extLst>
          </p:cNvPr>
          <p:cNvSpPr/>
          <p:nvPr/>
        </p:nvSpPr>
        <p:spPr>
          <a:xfrm flipH="1">
            <a:off x="2642024" y="4709495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DFCC05-046D-430F-BEE6-B3B146220581}"/>
              </a:ext>
            </a:extLst>
          </p:cNvPr>
          <p:cNvSpPr/>
          <p:nvPr/>
        </p:nvSpPr>
        <p:spPr>
          <a:xfrm>
            <a:off x="1217781" y="1687185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3B900AF-FCEA-4F93-9DE0-DD5B62E6660E}"/>
              </a:ext>
            </a:extLst>
          </p:cNvPr>
          <p:cNvSpPr/>
          <p:nvPr/>
        </p:nvSpPr>
        <p:spPr>
          <a:xfrm>
            <a:off x="1217781" y="2094663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73AB5E-F904-46F6-9CE6-6D9B4C1E4BD4}"/>
              </a:ext>
            </a:extLst>
          </p:cNvPr>
          <p:cNvSpPr/>
          <p:nvPr/>
        </p:nvSpPr>
        <p:spPr>
          <a:xfrm>
            <a:off x="1217781" y="2502141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26ED2BF-0067-45E5-B4F5-E47AA5D67457}"/>
              </a:ext>
            </a:extLst>
          </p:cNvPr>
          <p:cNvSpPr/>
          <p:nvPr/>
        </p:nvSpPr>
        <p:spPr>
          <a:xfrm>
            <a:off x="1217781" y="294520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E86D81-9B27-432B-8D8E-40E10DB8749B}"/>
              </a:ext>
            </a:extLst>
          </p:cNvPr>
          <p:cNvSpPr/>
          <p:nvPr/>
        </p:nvSpPr>
        <p:spPr>
          <a:xfrm>
            <a:off x="1217781" y="338473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8ACE73-C010-4D7D-96E5-0D61AA04BC9C}"/>
              </a:ext>
            </a:extLst>
          </p:cNvPr>
          <p:cNvSpPr/>
          <p:nvPr/>
        </p:nvSpPr>
        <p:spPr>
          <a:xfrm>
            <a:off x="1217781" y="3832220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pic>
        <p:nvPicPr>
          <p:cNvPr id="108" name="Picture 2" descr="https://post-phinf.pstatic.net/MjAxODExMDFfMTg5/MDAxNTQxMDQxNDI0MjAw.jEbKbS5_mD4c4FKzIK3OgfL09V32parsOkkgt8av8y4g.NNRa6HuR2M3aWvxiD29KOw6OjrIHrKkZRQ_wHi0CJNcg.JPEG/%EB%9D%BC%EC%8A%A4%EB%B2%A0%EA%B0%80%EC%8A%A4_%ED%95%98%EC%9D%B4%EB%A1%A4%EB%9F%AC_%284%29.jpg?type=w1200">
            <a:extLst>
              <a:ext uri="{FF2B5EF4-FFF2-40B4-BE49-F238E27FC236}">
                <a16:creationId xmlns:a16="http://schemas.microsoft.com/office/drawing/2014/main" id="{56DE895E-7904-4099-8AF7-386DB668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284" y="5655256"/>
            <a:ext cx="2027254" cy="10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ì¤í¸ë¼í ì¤ í¼ì´ì ëí ì´ë¯¸ì§ ê²ìê²°ê³¼">
            <a:extLst>
              <a:ext uri="{FF2B5EF4-FFF2-40B4-BE49-F238E27FC236}">
                <a16:creationId xmlns:a16="http://schemas.microsoft.com/office/drawing/2014/main" id="{719B336F-0B58-475F-918C-84286EA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5195329"/>
            <a:ext cx="1219394" cy="14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CE9DD94-C694-4C0F-ADC1-7F84906336E3}"/>
              </a:ext>
            </a:extLst>
          </p:cNvPr>
          <p:cNvSpPr/>
          <p:nvPr/>
        </p:nvSpPr>
        <p:spPr>
          <a:xfrm>
            <a:off x="8768380" y="4929229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EAE254C-571F-4317-AE74-FAB42FBCC3C3}"/>
              </a:ext>
            </a:extLst>
          </p:cNvPr>
          <p:cNvSpPr/>
          <p:nvPr/>
        </p:nvSpPr>
        <p:spPr>
          <a:xfrm>
            <a:off x="10042284" y="5391736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pic>
        <p:nvPicPr>
          <p:cNvPr id="112" name="Picture 6" descr="ì ë¼ì¤ë² ê°ì¤ì ëí ì´ë¯¸ì§ ê²ìê²°ê³¼">
            <a:extLst>
              <a:ext uri="{FF2B5EF4-FFF2-40B4-BE49-F238E27FC236}">
                <a16:creationId xmlns:a16="http://schemas.microsoft.com/office/drawing/2014/main" id="{125D0D3A-6FA6-4989-9BDB-30958DA6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42" y="3806497"/>
            <a:ext cx="1690868" cy="10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B9DBC88-1463-4538-B4DA-38BB74FDD6E5}"/>
              </a:ext>
            </a:extLst>
          </p:cNvPr>
          <p:cNvSpPr/>
          <p:nvPr/>
        </p:nvSpPr>
        <p:spPr>
          <a:xfrm>
            <a:off x="8774142" y="3534304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B44BEE3-6AF2-40B9-B6D8-8E4779646592}"/>
              </a:ext>
            </a:extLst>
          </p:cNvPr>
          <p:cNvCxnSpPr/>
          <p:nvPr/>
        </p:nvCxnSpPr>
        <p:spPr>
          <a:xfrm flipV="1">
            <a:off x="2642024" y="4219174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DEA8D63-3CE6-4987-BA74-9A40248145DB}"/>
              </a:ext>
            </a:extLst>
          </p:cNvPr>
          <p:cNvCxnSpPr/>
          <p:nvPr/>
        </p:nvCxnSpPr>
        <p:spPr>
          <a:xfrm flipV="1">
            <a:off x="2642024" y="5060314"/>
            <a:ext cx="0" cy="3143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E110D585-FBEF-4488-9156-304F048292F3}"/>
              </a:ext>
            </a:extLst>
          </p:cNvPr>
          <p:cNvSpPr/>
          <p:nvPr/>
        </p:nvSpPr>
        <p:spPr>
          <a:xfrm flipH="1">
            <a:off x="2642024" y="5561868"/>
            <a:ext cx="209550" cy="228600"/>
          </a:xfrm>
          <a:custGeom>
            <a:avLst/>
            <a:gdLst>
              <a:gd name="connsiteX0" fmla="*/ 142875 w 142875"/>
              <a:gd name="connsiteY0" fmla="*/ 161925 h 161925"/>
              <a:gd name="connsiteX1" fmla="*/ 142875 w 142875"/>
              <a:gd name="connsiteY1" fmla="*/ 0 h 161925"/>
              <a:gd name="connsiteX2" fmla="*/ 0 w 142875"/>
              <a:gd name="connsiteY2" fmla="*/ 0 h 161925"/>
              <a:gd name="connsiteX0" fmla="*/ 238125 w 238125"/>
              <a:gd name="connsiteY0" fmla="*/ 161925 h 161925"/>
              <a:gd name="connsiteX1" fmla="*/ 238125 w 238125"/>
              <a:gd name="connsiteY1" fmla="*/ 0 h 161925"/>
              <a:gd name="connsiteX2" fmla="*/ 0 w 238125"/>
              <a:gd name="connsiteY2" fmla="*/ 0 h 161925"/>
              <a:gd name="connsiteX0" fmla="*/ 209550 w 209550"/>
              <a:gd name="connsiteY0" fmla="*/ 161925 h 161925"/>
              <a:gd name="connsiteX1" fmla="*/ 209550 w 209550"/>
              <a:gd name="connsiteY1" fmla="*/ 0 h 161925"/>
              <a:gd name="connsiteX2" fmla="*/ 0 w 209550"/>
              <a:gd name="connsiteY2" fmla="*/ 0 h 161925"/>
              <a:gd name="connsiteX0" fmla="*/ 209550 w 209550"/>
              <a:gd name="connsiteY0" fmla="*/ 228600 h 228600"/>
              <a:gd name="connsiteX1" fmla="*/ 209550 w 209550"/>
              <a:gd name="connsiteY1" fmla="*/ 0 h 228600"/>
              <a:gd name="connsiteX2" fmla="*/ 0 w 2095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8600">
                <a:moveTo>
                  <a:pt x="209550" y="228600"/>
                </a:moveTo>
                <a:lnTo>
                  <a:pt x="209550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9558647-DF89-4AA7-B759-3B69FAB0D91E}"/>
              </a:ext>
            </a:extLst>
          </p:cNvPr>
          <p:cNvSpPr/>
          <p:nvPr/>
        </p:nvSpPr>
        <p:spPr>
          <a:xfrm>
            <a:off x="1217781" y="4219174"/>
            <a:ext cx="262170" cy="26217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ED8369-BA77-4D59-89ED-5F829E50C7B5}"/>
              </a:ext>
            </a:extLst>
          </p:cNvPr>
          <p:cNvGrpSpPr/>
          <p:nvPr/>
        </p:nvGrpSpPr>
        <p:grpSpPr>
          <a:xfrm>
            <a:off x="8354383" y="992830"/>
            <a:ext cx="3613555" cy="1715097"/>
            <a:chOff x="9025077" y="1175595"/>
            <a:chExt cx="2863483" cy="1359091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799FF00-F7A0-4B08-B281-706A2412338F}"/>
                </a:ext>
              </a:extLst>
            </p:cNvPr>
            <p:cNvSpPr/>
            <p:nvPr/>
          </p:nvSpPr>
          <p:spPr>
            <a:xfrm>
              <a:off x="10781932" y="179540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6</a:t>
              </a:r>
              <a:endParaRPr lang="ko-KR" altLang="en-US" sz="700" b="1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745912-AFA2-4A5A-A20E-61DEA7AB2E56}"/>
                </a:ext>
              </a:extLst>
            </p:cNvPr>
            <p:cNvGrpSpPr/>
            <p:nvPr/>
          </p:nvGrpSpPr>
          <p:grpSpPr>
            <a:xfrm>
              <a:off x="9041459" y="1364023"/>
              <a:ext cx="2847101" cy="1170663"/>
              <a:chOff x="534274" y="3739390"/>
              <a:chExt cx="3451613" cy="1419225"/>
            </a:xfrm>
          </p:grpSpPr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0E6FF1FA-E009-43FC-858B-7AC46E2B2DED}"/>
                  </a:ext>
                </a:extLst>
              </p:cNvPr>
              <p:cNvSpPr/>
              <p:nvPr/>
            </p:nvSpPr>
            <p:spPr>
              <a:xfrm>
                <a:off x="534274" y="3825115"/>
                <a:ext cx="3250406" cy="1333500"/>
              </a:xfrm>
              <a:custGeom>
                <a:avLst/>
                <a:gdLst>
                  <a:gd name="connsiteX0" fmla="*/ 466725 w 3250406"/>
                  <a:gd name="connsiteY0" fmla="*/ 561975 h 1333500"/>
                  <a:gd name="connsiteX1" fmla="*/ 378618 w 3250406"/>
                  <a:gd name="connsiteY1" fmla="*/ 516732 h 1333500"/>
                  <a:gd name="connsiteX2" fmla="*/ 257175 w 3250406"/>
                  <a:gd name="connsiteY2" fmla="*/ 576263 h 1333500"/>
                  <a:gd name="connsiteX3" fmla="*/ 2381 w 3250406"/>
                  <a:gd name="connsiteY3" fmla="*/ 571500 h 1333500"/>
                  <a:gd name="connsiteX4" fmla="*/ 0 w 3250406"/>
                  <a:gd name="connsiteY4" fmla="*/ 697707 h 1333500"/>
                  <a:gd name="connsiteX5" fmla="*/ 1012031 w 3250406"/>
                  <a:gd name="connsiteY5" fmla="*/ 1212057 h 1333500"/>
                  <a:gd name="connsiteX6" fmla="*/ 1278731 w 3250406"/>
                  <a:gd name="connsiteY6" fmla="*/ 1212057 h 1333500"/>
                  <a:gd name="connsiteX7" fmla="*/ 1526381 w 3250406"/>
                  <a:gd name="connsiteY7" fmla="*/ 1333500 h 1333500"/>
                  <a:gd name="connsiteX8" fmla="*/ 2540793 w 3250406"/>
                  <a:gd name="connsiteY8" fmla="*/ 819150 h 1333500"/>
                  <a:gd name="connsiteX9" fmla="*/ 2540793 w 3250406"/>
                  <a:gd name="connsiteY9" fmla="*/ 319088 h 1333500"/>
                  <a:gd name="connsiteX10" fmla="*/ 3176587 w 3250406"/>
                  <a:gd name="connsiteY10" fmla="*/ 0 h 1333500"/>
                  <a:gd name="connsiteX11" fmla="*/ 3250406 w 3250406"/>
                  <a:gd name="connsiteY11" fmla="*/ 381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0406" h="1333500">
                    <a:moveTo>
                      <a:pt x="466725" y="561975"/>
                    </a:moveTo>
                    <a:lnTo>
                      <a:pt x="378618" y="516732"/>
                    </a:lnTo>
                    <a:lnTo>
                      <a:pt x="257175" y="576263"/>
                    </a:lnTo>
                    <a:lnTo>
                      <a:pt x="2381" y="571500"/>
                    </a:lnTo>
                    <a:cubicBezTo>
                      <a:pt x="1587" y="613569"/>
                      <a:pt x="794" y="655638"/>
                      <a:pt x="0" y="697707"/>
                    </a:cubicBezTo>
                    <a:lnTo>
                      <a:pt x="1012031" y="1212057"/>
                    </a:lnTo>
                    <a:lnTo>
                      <a:pt x="1278731" y="1212057"/>
                    </a:lnTo>
                    <a:lnTo>
                      <a:pt x="1526381" y="1333500"/>
                    </a:lnTo>
                    <a:lnTo>
                      <a:pt x="2540793" y="819150"/>
                    </a:lnTo>
                    <a:lnTo>
                      <a:pt x="2540793" y="319088"/>
                    </a:lnTo>
                    <a:lnTo>
                      <a:pt x="3176587" y="0"/>
                    </a:lnTo>
                    <a:lnTo>
                      <a:pt x="3250406" y="38100"/>
                    </a:lnTo>
                  </a:path>
                </a:pathLst>
              </a:cu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정육면체 78">
                <a:extLst>
                  <a:ext uri="{FF2B5EF4-FFF2-40B4-BE49-F238E27FC236}">
                    <a16:creationId xmlns:a16="http://schemas.microsoft.com/office/drawing/2014/main" id="{20AD3D8D-260E-4940-A1C3-65EB2F1DF61F}"/>
                  </a:ext>
                </a:extLst>
              </p:cNvPr>
              <p:cNvSpPr/>
              <p:nvPr/>
            </p:nvSpPr>
            <p:spPr>
              <a:xfrm>
                <a:off x="918461" y="4237470"/>
                <a:ext cx="275026" cy="31194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7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947CC685-D10D-403E-B98D-51DA90BFC259}"/>
                  </a:ext>
                </a:extLst>
              </p:cNvPr>
              <p:cNvSpPr/>
              <p:nvPr/>
            </p:nvSpPr>
            <p:spPr>
              <a:xfrm>
                <a:off x="1605450" y="4815715"/>
                <a:ext cx="381375" cy="131567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>
                <a:extLst>
                  <a:ext uri="{FF2B5EF4-FFF2-40B4-BE49-F238E27FC236}">
                    <a16:creationId xmlns:a16="http://schemas.microsoft.com/office/drawing/2014/main" id="{EC6D3BCD-E2D9-4B99-9DC6-6E785F6E3E1E}"/>
                  </a:ext>
                </a:extLst>
              </p:cNvPr>
              <p:cNvSpPr/>
              <p:nvPr/>
            </p:nvSpPr>
            <p:spPr>
              <a:xfrm>
                <a:off x="2340377" y="5023479"/>
                <a:ext cx="381375" cy="131567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>
                <a:extLst>
                  <a:ext uri="{FF2B5EF4-FFF2-40B4-BE49-F238E27FC236}">
                    <a16:creationId xmlns:a16="http://schemas.microsoft.com/office/drawing/2014/main" id="{2FFA8E7D-AD3F-471E-8D48-58C3D41328DF}"/>
                  </a:ext>
                </a:extLst>
              </p:cNvPr>
              <p:cNvSpPr/>
              <p:nvPr/>
            </p:nvSpPr>
            <p:spPr>
              <a:xfrm>
                <a:off x="2398594" y="4399460"/>
                <a:ext cx="381375" cy="131566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정육면체 82">
                <a:extLst>
                  <a:ext uri="{FF2B5EF4-FFF2-40B4-BE49-F238E27FC236}">
                    <a16:creationId xmlns:a16="http://schemas.microsoft.com/office/drawing/2014/main" id="{97B88D1B-A154-45AE-9109-434E70F1522A}"/>
                  </a:ext>
                </a:extLst>
              </p:cNvPr>
              <p:cNvSpPr/>
              <p:nvPr/>
            </p:nvSpPr>
            <p:spPr>
              <a:xfrm>
                <a:off x="3231788" y="4748917"/>
                <a:ext cx="381375" cy="131566"/>
              </a:xfrm>
              <a:prstGeom prst="cube">
                <a:avLst/>
              </a:prstGeom>
              <a:solidFill>
                <a:schemeClr val="bg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정육면체 83">
                <a:extLst>
                  <a:ext uri="{FF2B5EF4-FFF2-40B4-BE49-F238E27FC236}">
                    <a16:creationId xmlns:a16="http://schemas.microsoft.com/office/drawing/2014/main" id="{C36AECB6-69D1-4F2B-8E24-629D5EFDDD10}"/>
                  </a:ext>
                </a:extLst>
              </p:cNvPr>
              <p:cNvSpPr/>
              <p:nvPr/>
            </p:nvSpPr>
            <p:spPr>
              <a:xfrm>
                <a:off x="3710861" y="3739390"/>
                <a:ext cx="275026" cy="31194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7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0" name="연결선: 꺾임 99">
              <a:extLst>
                <a:ext uri="{FF2B5EF4-FFF2-40B4-BE49-F238E27FC236}">
                  <a16:creationId xmlns:a16="http://schemas.microsoft.com/office/drawing/2014/main" id="{73952072-B962-45FB-89A4-CFED0E1C0FA6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rot="16200000" flipV="1">
              <a:off x="10737301" y="1324619"/>
              <a:ext cx="354404" cy="45646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625778-7C6D-416C-AAE0-44136016322C}"/>
                </a:ext>
              </a:extLst>
            </p:cNvPr>
            <p:cNvSpPr/>
            <p:nvPr/>
          </p:nvSpPr>
          <p:spPr>
            <a:xfrm>
              <a:off x="10113682" y="1175595"/>
              <a:ext cx="573144" cy="329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>
                  <a:latin typeface="+mn-ea"/>
                </a:rPr>
                <a:t>수동주행</a:t>
              </a:r>
              <a:endParaRPr lang="en-US" altLang="ko-KR" sz="1050" dirty="0">
                <a:latin typeface="+mn-ea"/>
              </a:endParaRPr>
            </a:p>
            <a:p>
              <a:pPr lvl="0" algn="ctr">
                <a:defRPr/>
              </a:pPr>
              <a:r>
                <a:rPr lang="ko-KR" altLang="en-US" sz="1050" dirty="0">
                  <a:latin typeface="+mn-ea"/>
                </a:rPr>
                <a:t>전환지점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8480C8E-6428-4226-894B-86DCEB28A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2497" y="1760533"/>
              <a:ext cx="442" cy="302256"/>
            </a:xfrm>
            <a:prstGeom prst="line">
              <a:avLst/>
            </a:prstGeom>
            <a:noFill/>
            <a:ln w="508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chemeClr val="accent4"/>
                  </a:gs>
                  <a:gs pos="22000">
                    <a:schemeClr val="accent4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84353A6-6AF7-4539-97A5-9ABDBEE5445A}"/>
                </a:ext>
              </a:extLst>
            </p:cNvPr>
            <p:cNvSpPr/>
            <p:nvPr/>
          </p:nvSpPr>
          <p:spPr>
            <a:xfrm>
              <a:off x="11018938" y="1730054"/>
              <a:ext cx="247595" cy="37342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8301745-7023-4B2E-A771-C7FEBCC4D024}"/>
                </a:ext>
              </a:extLst>
            </p:cNvPr>
            <p:cNvSpPr/>
            <p:nvPr/>
          </p:nvSpPr>
          <p:spPr>
            <a:xfrm>
              <a:off x="11474295" y="2087892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5</a:t>
              </a:r>
              <a:endParaRPr lang="ko-KR" altLang="en-US" sz="700" b="1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3A4DBE7-F8FD-4DF3-A48E-0890BDEC7029}"/>
                </a:ext>
              </a:extLst>
            </p:cNvPr>
            <p:cNvSpPr/>
            <p:nvPr/>
          </p:nvSpPr>
          <p:spPr>
            <a:xfrm>
              <a:off x="10133024" y="2141993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3</a:t>
              </a:r>
              <a:endParaRPr lang="ko-KR" altLang="en-US" sz="700" b="1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4805ED-1047-449A-9C7B-95349238AF20}"/>
                </a:ext>
              </a:extLst>
            </p:cNvPr>
            <p:cNvSpPr/>
            <p:nvPr/>
          </p:nvSpPr>
          <p:spPr>
            <a:xfrm>
              <a:off x="10736554" y="231048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4</a:t>
              </a:r>
              <a:endParaRPr lang="ko-KR" altLang="en-US" sz="700" b="1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0F20251-4265-42F7-AD3A-CF89F849D06E}"/>
                </a:ext>
              </a:extLst>
            </p:cNvPr>
            <p:cNvSpPr/>
            <p:nvPr/>
          </p:nvSpPr>
          <p:spPr>
            <a:xfrm>
              <a:off x="11266533" y="1730054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7</a:t>
              </a:r>
              <a:endParaRPr lang="ko-KR" altLang="en-US" sz="700" b="1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80C5599-275B-4BFD-B05E-3BF9B80F7CEE}"/>
                </a:ext>
              </a:extLst>
            </p:cNvPr>
            <p:cNvSpPr/>
            <p:nvPr/>
          </p:nvSpPr>
          <p:spPr>
            <a:xfrm>
              <a:off x="9376381" y="2239613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2</a:t>
              </a:r>
              <a:endParaRPr lang="ko-KR" altLang="en-US" sz="700" b="1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6392A9F-B85D-4819-AE50-02063F214154}"/>
                </a:ext>
              </a:extLst>
            </p:cNvPr>
            <p:cNvSpPr/>
            <p:nvPr/>
          </p:nvSpPr>
          <p:spPr>
            <a:xfrm>
              <a:off x="9025077" y="1770686"/>
              <a:ext cx="103412" cy="10341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1</a:t>
              </a:r>
              <a:endParaRPr lang="ko-KR" altLang="en-US" sz="700" b="1" dirty="0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1E5FED6-F519-4F9C-A7C1-8E2D48E00022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디자인 시안과 동일하게 루트 수정 및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연관 정보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8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96351F-DC29-4663-8DBE-D14665285A63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 체험중인 메뉴에 대한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시각적 구분방법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논의 필요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1806A4-0ADD-4E71-9C36-95A27E2BA3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3" name="그림 52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7CFB59-94D6-4B13-AA29-DBE57C7AB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4" name="그림 5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81A0A7-5EDE-4AFD-85BB-B311240E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메뉴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26826" cy="5224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 진입 조건 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노출되고 메뉴 레이어에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레이어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인테리어 라인을 활용한 면적이 밀려 나오면서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닫기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 주행 표기가 아닌 닫기 버튼으로 활용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/>
              <a:t>닫기 버튼을 누르면 메뉴가 밀려서 사리고 본래 컨텐츠 화면으로 이동</a:t>
            </a:r>
            <a:r>
              <a:rPr lang="en-US" altLang="ko-KR" sz="900" dirty="0"/>
              <a:t>, </a:t>
            </a:r>
            <a:r>
              <a:rPr lang="ko-KR" altLang="en-US" sz="900" dirty="0"/>
              <a:t>닫기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버튼은 자동주행의 </a:t>
            </a:r>
            <a:r>
              <a:rPr lang="en-US" altLang="ko-KR" sz="900" dirty="0"/>
              <a:t>AI</a:t>
            </a:r>
            <a:r>
              <a:rPr lang="ko-KR" altLang="en-US" sz="900" dirty="0"/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메뉴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/>
              <a:t>NAVI : </a:t>
            </a:r>
            <a:r>
              <a:rPr lang="ko-KR" altLang="en-US" sz="900" dirty="0"/>
              <a:t>목적지 관련 정보 메뉴</a:t>
            </a:r>
            <a:r>
              <a:rPr lang="en-US" altLang="ko-KR" sz="900" dirty="0"/>
              <a:t>, </a:t>
            </a:r>
            <a:r>
              <a:rPr lang="ko-KR" altLang="en-US" sz="900" dirty="0"/>
              <a:t>자율주행 </a:t>
            </a:r>
            <a:r>
              <a:rPr lang="en-US" altLang="ko-KR" sz="900" dirty="0"/>
              <a:t> map/</a:t>
            </a:r>
            <a:r>
              <a:rPr lang="ko-KR" altLang="en-US" sz="900" dirty="0"/>
              <a:t>목적지 정보 기점으로 이동</a:t>
            </a:r>
            <a:br>
              <a:rPr lang="en-US" altLang="ko-KR" sz="900" dirty="0"/>
            </a:br>
            <a:r>
              <a:rPr lang="en-US" altLang="ko-KR" sz="900" dirty="0"/>
              <a:t>- MUSIC : </a:t>
            </a:r>
            <a:r>
              <a:rPr lang="ko-KR" altLang="en-US" sz="900" dirty="0"/>
              <a:t>음악 메뉴</a:t>
            </a:r>
            <a:r>
              <a:rPr lang="en-US" altLang="ko-KR" sz="900" dirty="0"/>
              <a:t>, </a:t>
            </a:r>
            <a:r>
              <a:rPr lang="ko-KR" altLang="en-US" sz="900" dirty="0"/>
              <a:t>음악 변경 가이드 기점으로 이동</a:t>
            </a:r>
            <a:br>
              <a:rPr lang="en-US" altLang="ko-KR" sz="900" dirty="0"/>
            </a:br>
            <a:r>
              <a:rPr lang="en-US" altLang="ko-KR" sz="900" dirty="0"/>
              <a:t>- MODE : </a:t>
            </a:r>
            <a:r>
              <a:rPr lang="ko-KR" altLang="en-US" sz="900" dirty="0"/>
              <a:t>운전 메뉴</a:t>
            </a:r>
            <a:r>
              <a:rPr lang="en-US" altLang="ko-KR" sz="900" dirty="0"/>
              <a:t>, </a:t>
            </a:r>
            <a:r>
              <a:rPr lang="ko-KR" altLang="en-US" sz="900" dirty="0"/>
              <a:t>수동주행 변경 제안 기점으로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체험중인 메뉴로 메뉴 명과 </a:t>
            </a:r>
            <a:r>
              <a:rPr lang="ko-KR" altLang="en-US" sz="900" strike="sngStrike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컬러값으로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 구분</a:t>
            </a:r>
            <a:r>
              <a:rPr lang="en-US" altLang="ko-KR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900" strike="sngStrike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논의 필요</a:t>
            </a:r>
            <a:b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메뉴로 메뉴명만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[3-3]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상태의 메뉴를 사용자가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상태로 변화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기본 상태에서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메뉴의 대표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메타포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팝업되면서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노출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메뉴를 선택하면 메뉴 레이어가 화면 밖으로 밀리면서 해당 기점으로 이동하는</a:t>
            </a:r>
            <a:br>
              <a:rPr lang="en-US" altLang="ko-KR" sz="900" dirty="0"/>
            </a:br>
            <a:r>
              <a:rPr lang="en-US" altLang="ko-KR" sz="900" dirty="0"/>
              <a:t> </a:t>
            </a:r>
            <a:r>
              <a:rPr lang="ko-KR" altLang="en-US" sz="900" dirty="0"/>
              <a:t> </a:t>
            </a:r>
            <a:r>
              <a:rPr lang="ko-KR" altLang="en-US" sz="900" dirty="0" err="1"/>
              <a:t>트랜지션</a:t>
            </a:r>
            <a:r>
              <a:rPr lang="ko-KR" altLang="en-US" sz="900" dirty="0"/>
              <a:t> 재생</a:t>
            </a:r>
            <a:br>
              <a:rPr lang="en-US" altLang="ko-KR" sz="1000" dirty="0"/>
            </a:br>
            <a:endParaRPr lang="en-US" altLang="ko-KR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0B598-19A8-4A26-AADD-3947E5162E72}"/>
              </a:ext>
            </a:extLst>
          </p:cNvPr>
          <p:cNvSpPr txBox="1"/>
          <p:nvPr/>
        </p:nvSpPr>
        <p:spPr>
          <a:xfrm>
            <a:off x="7883773" y="19776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sc_auto_menu</a:t>
            </a:r>
            <a:endParaRPr lang="en-US" altLang="ko-KR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F357D2-1B3A-4C52-9652-E05D061F49FE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B482DB6-EEF6-4B34-851D-AE9A5B97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 flipH="1">
            <a:off x="258947" y="3055844"/>
            <a:ext cx="5021543" cy="2399733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CC3803-EF6F-482F-9422-585E4AC9A87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8214545C-D132-4C1A-93BC-F14C6E954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5ACBE2FC-2715-47E6-BF75-32901C22C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20B3931-AB1A-4F22-9A2A-042E07B398C2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05FD7B47-1D90-409F-8574-53462E3F10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8" y="4021423"/>
            <a:ext cx="2555192" cy="124518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7FCA9BA-3BBC-418B-B966-AA1913CB9A7C}"/>
              </a:ext>
            </a:extLst>
          </p:cNvPr>
          <p:cNvSpPr txBox="1"/>
          <p:nvPr/>
        </p:nvSpPr>
        <p:spPr>
          <a:xfrm>
            <a:off x="4759789" y="3551592"/>
            <a:ext cx="1917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BILLBOARD MUSIC AWARD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07:00 PM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4D3AC901-F26F-4162-8C43-6554C1A53274}"/>
              </a:ext>
            </a:extLst>
          </p:cNvPr>
          <p:cNvSpPr/>
          <p:nvPr/>
        </p:nvSpPr>
        <p:spPr>
          <a:xfrm>
            <a:off x="4518066" y="4021739"/>
            <a:ext cx="2567034" cy="1245187"/>
          </a:xfrm>
          <a:prstGeom prst="diamond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D7822225-700A-49C9-8763-267F6DC843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47" y="4014652"/>
            <a:ext cx="671818" cy="76331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ED2CCDE7-71DA-40A8-B988-7169FCDAF714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3637B0-A391-46F6-84CD-113EA3FC18C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6A2367-DE35-4980-BACC-F11E713C85E0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8867A0B-8BFC-4410-A61A-500F8A13228C}"/>
              </a:ext>
            </a:extLst>
          </p:cNvPr>
          <p:cNvSpPr/>
          <p:nvPr/>
        </p:nvSpPr>
        <p:spPr>
          <a:xfrm>
            <a:off x="5049821" y="1797449"/>
            <a:ext cx="2605483" cy="3661038"/>
          </a:xfrm>
          <a:custGeom>
            <a:avLst/>
            <a:gdLst>
              <a:gd name="connsiteX0" fmla="*/ 1685925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1685925 w 2562225"/>
              <a:gd name="connsiteY4" fmla="*/ 0 h 3667125"/>
              <a:gd name="connsiteX0" fmla="*/ 538554 w 2562225"/>
              <a:gd name="connsiteY0" fmla="*/ 0 h 3667125"/>
              <a:gd name="connsiteX1" fmla="*/ 2562225 w 2562225"/>
              <a:gd name="connsiteY1" fmla="*/ 0 h 3667125"/>
              <a:gd name="connsiteX2" fmla="*/ 2562225 w 2562225"/>
              <a:gd name="connsiteY2" fmla="*/ 3667125 h 3667125"/>
              <a:gd name="connsiteX3" fmla="*/ 0 w 2562225"/>
              <a:gd name="connsiteY3" fmla="*/ 3667125 h 3667125"/>
              <a:gd name="connsiteX4" fmla="*/ 538554 w 2562225"/>
              <a:gd name="connsiteY4" fmla="*/ 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2225" h="3667125">
                <a:moveTo>
                  <a:pt x="538554" y="0"/>
                </a:moveTo>
                <a:lnTo>
                  <a:pt x="2562225" y="0"/>
                </a:lnTo>
                <a:lnTo>
                  <a:pt x="2562225" y="3667125"/>
                </a:lnTo>
                <a:lnTo>
                  <a:pt x="0" y="3667125"/>
                </a:lnTo>
                <a:lnTo>
                  <a:pt x="538554" y="0"/>
                </a:lnTo>
                <a:close/>
              </a:path>
            </a:pathLst>
          </a:custGeom>
          <a:solidFill>
            <a:schemeClr val="bg1">
              <a:lumMod val="50000"/>
              <a:alpha val="23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7" name="그래픽 136">
            <a:extLst>
              <a:ext uri="{FF2B5EF4-FFF2-40B4-BE49-F238E27FC236}">
                <a16:creationId xmlns:a16="http://schemas.microsoft.com/office/drawing/2014/main" id="{8E29A11D-BF16-4B64-9B05-E9E5928F6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7408" r="5387"/>
          <a:stretch/>
        </p:blipFill>
        <p:spPr>
          <a:xfrm>
            <a:off x="5343990" y="2021497"/>
            <a:ext cx="2316425" cy="2856011"/>
          </a:xfrm>
          <a:prstGeom prst="rect">
            <a:avLst/>
          </a:prstGeom>
        </p:spPr>
      </p:pic>
      <p:sp>
        <p:nvSpPr>
          <p:cNvPr id="91" name="육각형 90">
            <a:extLst>
              <a:ext uri="{FF2B5EF4-FFF2-40B4-BE49-F238E27FC236}">
                <a16:creationId xmlns:a16="http://schemas.microsoft.com/office/drawing/2014/main" id="{65114B8B-8666-4543-8F67-DD288FFFFF73}"/>
              </a:ext>
            </a:extLst>
          </p:cNvPr>
          <p:cNvSpPr/>
          <p:nvPr/>
        </p:nvSpPr>
        <p:spPr>
          <a:xfrm rot="16200000">
            <a:off x="5480689" y="3249936"/>
            <a:ext cx="430330" cy="387928"/>
          </a:xfrm>
          <a:prstGeom prst="hexagon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B6AD11E-C3B8-4B39-9EC5-0BF0EFA0A703}"/>
              </a:ext>
            </a:extLst>
          </p:cNvPr>
          <p:cNvSpPr/>
          <p:nvPr/>
        </p:nvSpPr>
        <p:spPr>
          <a:xfrm>
            <a:off x="6140129" y="2215267"/>
            <a:ext cx="885448" cy="430331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다이아몬드 117">
            <a:extLst>
              <a:ext uri="{FF2B5EF4-FFF2-40B4-BE49-F238E27FC236}">
                <a16:creationId xmlns:a16="http://schemas.microsoft.com/office/drawing/2014/main" id="{9C8F2F84-554D-4452-947E-932FFED405AC}"/>
              </a:ext>
            </a:extLst>
          </p:cNvPr>
          <p:cNvSpPr/>
          <p:nvPr/>
        </p:nvSpPr>
        <p:spPr>
          <a:xfrm>
            <a:off x="6688672" y="3234065"/>
            <a:ext cx="885448" cy="430331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FC177F6-0105-4993-866D-1C519481BE6B}"/>
              </a:ext>
            </a:extLst>
          </p:cNvPr>
          <p:cNvSpPr/>
          <p:nvPr/>
        </p:nvSpPr>
        <p:spPr>
          <a:xfrm>
            <a:off x="6121959" y="4247672"/>
            <a:ext cx="885448" cy="43033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B3A9E1D-25E6-4728-8AF9-8DC8EAE7DA68}"/>
              </a:ext>
            </a:extLst>
          </p:cNvPr>
          <p:cNvSpPr/>
          <p:nvPr/>
        </p:nvSpPr>
        <p:spPr>
          <a:xfrm rot="20001443">
            <a:off x="7002057" y="3352887"/>
            <a:ext cx="5389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MUSIC</a:t>
            </a:r>
            <a:endParaRPr lang="ko-KR" altLang="en-US" sz="9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7CEB04-4108-4442-9AB3-60DFC3981E0C}"/>
              </a:ext>
            </a:extLst>
          </p:cNvPr>
          <p:cNvSpPr/>
          <p:nvPr/>
        </p:nvSpPr>
        <p:spPr>
          <a:xfrm rot="20001443">
            <a:off x="6452360" y="4363234"/>
            <a:ext cx="5229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MODE</a:t>
            </a:r>
            <a:endParaRPr lang="ko-KR" altLang="en-US" sz="9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916F22C-A9E5-4432-A654-7E86C682F7DD}"/>
              </a:ext>
            </a:extLst>
          </p:cNvPr>
          <p:cNvSpPr/>
          <p:nvPr/>
        </p:nvSpPr>
        <p:spPr>
          <a:xfrm>
            <a:off x="5473647" y="3159568"/>
            <a:ext cx="455666" cy="58137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547030-6021-4A6D-BCC0-9EA99C0CF997}"/>
              </a:ext>
            </a:extLst>
          </p:cNvPr>
          <p:cNvSpPr/>
          <p:nvPr/>
        </p:nvSpPr>
        <p:spPr>
          <a:xfrm>
            <a:off x="5477230" y="296562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2039B52-E2B2-443E-A176-D222664FD92B}"/>
              </a:ext>
            </a:extLst>
          </p:cNvPr>
          <p:cNvSpPr/>
          <p:nvPr/>
        </p:nvSpPr>
        <p:spPr>
          <a:xfrm>
            <a:off x="6086143" y="2034402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73F640D-E238-4C92-992E-9F375A055D0E}"/>
              </a:ext>
            </a:extLst>
          </p:cNvPr>
          <p:cNvSpPr/>
          <p:nvPr/>
        </p:nvSpPr>
        <p:spPr>
          <a:xfrm>
            <a:off x="5604418" y="160254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B2BD8D3-6268-499E-BDBF-B7EDDFECA6CB}"/>
              </a:ext>
            </a:extLst>
          </p:cNvPr>
          <p:cNvSpPr/>
          <p:nvPr/>
        </p:nvSpPr>
        <p:spPr>
          <a:xfrm>
            <a:off x="6086142" y="183984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98540AC-7135-43EA-B4AA-A3D9BB36255A}"/>
              </a:ext>
            </a:extLst>
          </p:cNvPr>
          <p:cNvSpPr/>
          <p:nvPr/>
        </p:nvSpPr>
        <p:spPr>
          <a:xfrm>
            <a:off x="6628782" y="2879989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E98F8C1-A004-4557-AF46-10440BA737B5}"/>
              </a:ext>
            </a:extLst>
          </p:cNvPr>
          <p:cNvSpPr/>
          <p:nvPr/>
        </p:nvSpPr>
        <p:spPr>
          <a:xfrm>
            <a:off x="6062929" y="388866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3-3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7A1A1-F6C8-47AA-89DF-E3759C4FA51B}"/>
              </a:ext>
            </a:extLst>
          </p:cNvPr>
          <p:cNvSpPr/>
          <p:nvPr/>
        </p:nvSpPr>
        <p:spPr>
          <a:xfrm rot="20001443">
            <a:off x="6481029" y="2347981"/>
            <a:ext cx="4523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NAVI</a:t>
            </a:r>
            <a:endParaRPr lang="ko-KR" altLang="en-US" sz="9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1173DA-11DE-46A6-B60D-0060D0E6D0D2}"/>
              </a:ext>
            </a:extLst>
          </p:cNvPr>
          <p:cNvSpPr/>
          <p:nvPr/>
        </p:nvSpPr>
        <p:spPr>
          <a:xfrm>
            <a:off x="6628783" y="3084016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55106BF-C677-4200-8295-46B7D0F65C8E}"/>
              </a:ext>
            </a:extLst>
          </p:cNvPr>
          <p:cNvSpPr/>
          <p:nvPr/>
        </p:nvSpPr>
        <p:spPr>
          <a:xfrm>
            <a:off x="6065162" y="4092890"/>
            <a:ext cx="998957" cy="711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162971-B853-47CD-8571-C31B9395B569}"/>
              </a:ext>
            </a:extLst>
          </p:cNvPr>
          <p:cNvGrpSpPr/>
          <p:nvPr/>
        </p:nvGrpSpPr>
        <p:grpSpPr>
          <a:xfrm>
            <a:off x="6362606" y="4123204"/>
            <a:ext cx="351204" cy="351204"/>
            <a:chOff x="6353375" y="4108180"/>
            <a:chExt cx="351204" cy="3512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A05013-B560-4EB0-AC81-678159EC8C78}"/>
                </a:ext>
              </a:extLst>
            </p:cNvPr>
            <p:cNvSpPr/>
            <p:nvPr/>
          </p:nvSpPr>
          <p:spPr>
            <a:xfrm>
              <a:off x="6353375" y="4108180"/>
              <a:ext cx="351204" cy="35120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D0DDFB7-E3FE-4EFE-810E-4E6825AB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375" y="4108180"/>
              <a:ext cx="346456" cy="34645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F57667-F8F8-4A38-B44F-80EE473104E6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7A753EF-83C3-419F-9131-91563E76450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FC56F208-682C-4196-A6D0-0A224913D953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653A8B7A-1509-453A-9051-7F66DDEBFC8E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다이아몬드 84">
              <a:extLst>
                <a:ext uri="{FF2B5EF4-FFF2-40B4-BE49-F238E27FC236}">
                  <a16:creationId xmlns:a16="http://schemas.microsoft.com/office/drawing/2014/main" id="{F19F6B73-4C63-471A-9BCF-463660C7FC61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다이아몬드 85">
              <a:extLst>
                <a:ext uri="{FF2B5EF4-FFF2-40B4-BE49-F238E27FC236}">
                  <a16:creationId xmlns:a16="http://schemas.microsoft.com/office/drawing/2014/main" id="{7A4C1696-3C2F-437F-9DC1-DBBD14B80D45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다이아몬드 86">
              <a:extLst>
                <a:ext uri="{FF2B5EF4-FFF2-40B4-BE49-F238E27FC236}">
                  <a16:creationId xmlns:a16="http://schemas.microsoft.com/office/drawing/2014/main" id="{AF994F43-D7D1-469E-B23E-8595A91FBF9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6B28891-D0AF-452B-AD0E-2E58BF95D10D}"/>
              </a:ext>
            </a:extLst>
          </p:cNvPr>
          <p:cNvSpPr txBox="1"/>
          <p:nvPr/>
        </p:nvSpPr>
        <p:spPr>
          <a:xfrm rot="20076415">
            <a:off x="2776383" y="49351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0603404-7CCB-4C98-BC6E-C12448528A39}"/>
              </a:ext>
            </a:extLst>
          </p:cNvPr>
          <p:cNvGrpSpPr/>
          <p:nvPr/>
        </p:nvGrpSpPr>
        <p:grpSpPr>
          <a:xfrm>
            <a:off x="1312705" y="3468547"/>
            <a:ext cx="1681606" cy="618904"/>
            <a:chOff x="2115126" y="693292"/>
            <a:chExt cx="1681606" cy="618904"/>
          </a:xfrm>
        </p:grpSpPr>
        <p:sp>
          <p:nvSpPr>
            <p:cNvPr id="94" name="말풍선: 사각형 93">
              <a:extLst>
                <a:ext uri="{FF2B5EF4-FFF2-40B4-BE49-F238E27FC236}">
                  <a16:creationId xmlns:a16="http://schemas.microsoft.com/office/drawing/2014/main" id="{102B4D2C-C23F-42DA-ACB5-863F88F3CD02}"/>
                </a:ext>
              </a:extLst>
            </p:cNvPr>
            <p:cNvSpPr/>
            <p:nvPr/>
          </p:nvSpPr>
          <p:spPr>
            <a:xfrm flipH="1">
              <a:off x="2115126" y="693292"/>
              <a:ext cx="1681606" cy="618904"/>
            </a:xfrm>
            <a:prstGeom prst="wedgeRectCallout">
              <a:avLst>
                <a:gd name="adj1" fmla="val -24741"/>
                <a:gd name="adj2" fmla="val 947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25CEAB1-447D-4D20-BD56-EB337BB5EA54}"/>
                </a:ext>
              </a:extLst>
            </p:cNvPr>
            <p:cNvGrpSpPr/>
            <p:nvPr/>
          </p:nvGrpSpPr>
          <p:grpSpPr>
            <a:xfrm>
              <a:off x="2177678" y="756456"/>
              <a:ext cx="488623" cy="490692"/>
              <a:chOff x="5086576" y="685859"/>
              <a:chExt cx="686915" cy="689823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D37EBC4E-4199-43EE-8900-108A78CAE4C6}"/>
                  </a:ext>
                </a:extLst>
              </p:cNvPr>
              <p:cNvSpPr/>
              <p:nvPr/>
            </p:nvSpPr>
            <p:spPr>
              <a:xfrm>
                <a:off x="5086578" y="688769"/>
                <a:ext cx="686913" cy="68691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80B2565-56C5-4143-8F38-8858CEA62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577" y="685859"/>
                <a:ext cx="686914" cy="68982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DF8D0D6E-D2F6-44C3-8F7F-D0956F5CE7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576" y="685860"/>
                <a:ext cx="686915" cy="6869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EFACAE1-A2AD-4291-98AD-0232DA908093}"/>
                </a:ext>
              </a:extLst>
            </p:cNvPr>
            <p:cNvSpPr txBox="1"/>
            <p:nvPr/>
          </p:nvSpPr>
          <p:spPr>
            <a:xfrm>
              <a:off x="2624616" y="80071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PIERO’S </a:t>
              </a:r>
            </a:p>
            <a:p>
              <a:pPr lvl="0">
                <a:defRPr/>
              </a:pPr>
              <a:r>
                <a:rPr lang="en-US" altLang="ko-KR" sz="1000" dirty="0">
                  <a:latin typeface="+mn-ea"/>
                </a:rPr>
                <a:t>ITALIAN CUISINE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26DC6C-CEB7-4E52-A474-BB86608A92FF}"/>
              </a:ext>
            </a:extLst>
          </p:cNvPr>
          <p:cNvSpPr txBox="1"/>
          <p:nvPr/>
        </p:nvSpPr>
        <p:spPr>
          <a:xfrm>
            <a:off x="347613" y="3809658"/>
            <a:ext cx="1217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LAS VEGAS</a:t>
            </a:r>
          </a:p>
          <a:p>
            <a:r>
              <a:rPr lang="en-US" altLang="ko-KR" sz="900" dirty="0"/>
              <a:t>CONVENTION CENTER</a:t>
            </a: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4D833C02-26F1-46C4-B5DE-D4656E2DF15F}"/>
              </a:ext>
            </a:extLst>
          </p:cNvPr>
          <p:cNvSpPr/>
          <p:nvPr/>
        </p:nvSpPr>
        <p:spPr>
          <a:xfrm>
            <a:off x="534274" y="3825115"/>
            <a:ext cx="3250406" cy="1333500"/>
          </a:xfrm>
          <a:custGeom>
            <a:avLst/>
            <a:gdLst>
              <a:gd name="connsiteX0" fmla="*/ 466725 w 3250406"/>
              <a:gd name="connsiteY0" fmla="*/ 561975 h 1333500"/>
              <a:gd name="connsiteX1" fmla="*/ 378618 w 3250406"/>
              <a:gd name="connsiteY1" fmla="*/ 516732 h 1333500"/>
              <a:gd name="connsiteX2" fmla="*/ 257175 w 3250406"/>
              <a:gd name="connsiteY2" fmla="*/ 576263 h 1333500"/>
              <a:gd name="connsiteX3" fmla="*/ 2381 w 3250406"/>
              <a:gd name="connsiteY3" fmla="*/ 571500 h 1333500"/>
              <a:gd name="connsiteX4" fmla="*/ 0 w 3250406"/>
              <a:gd name="connsiteY4" fmla="*/ 697707 h 1333500"/>
              <a:gd name="connsiteX5" fmla="*/ 1012031 w 3250406"/>
              <a:gd name="connsiteY5" fmla="*/ 1212057 h 1333500"/>
              <a:gd name="connsiteX6" fmla="*/ 1278731 w 3250406"/>
              <a:gd name="connsiteY6" fmla="*/ 1212057 h 1333500"/>
              <a:gd name="connsiteX7" fmla="*/ 1526381 w 3250406"/>
              <a:gd name="connsiteY7" fmla="*/ 1333500 h 1333500"/>
              <a:gd name="connsiteX8" fmla="*/ 2540793 w 3250406"/>
              <a:gd name="connsiteY8" fmla="*/ 819150 h 1333500"/>
              <a:gd name="connsiteX9" fmla="*/ 2540793 w 3250406"/>
              <a:gd name="connsiteY9" fmla="*/ 319088 h 1333500"/>
              <a:gd name="connsiteX10" fmla="*/ 3176587 w 3250406"/>
              <a:gd name="connsiteY10" fmla="*/ 0 h 1333500"/>
              <a:gd name="connsiteX11" fmla="*/ 3250406 w 3250406"/>
              <a:gd name="connsiteY11" fmla="*/ 381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0406" h="1333500">
                <a:moveTo>
                  <a:pt x="466725" y="561975"/>
                </a:moveTo>
                <a:lnTo>
                  <a:pt x="378618" y="516732"/>
                </a:lnTo>
                <a:lnTo>
                  <a:pt x="257175" y="576263"/>
                </a:lnTo>
                <a:lnTo>
                  <a:pt x="2381" y="571500"/>
                </a:lnTo>
                <a:cubicBezTo>
                  <a:pt x="1587" y="613569"/>
                  <a:pt x="794" y="655638"/>
                  <a:pt x="0" y="697707"/>
                </a:cubicBezTo>
                <a:lnTo>
                  <a:pt x="1012031" y="1212057"/>
                </a:lnTo>
                <a:lnTo>
                  <a:pt x="1278731" y="1212057"/>
                </a:lnTo>
                <a:lnTo>
                  <a:pt x="1526381" y="1333500"/>
                </a:lnTo>
                <a:lnTo>
                  <a:pt x="2540793" y="819150"/>
                </a:lnTo>
                <a:lnTo>
                  <a:pt x="2540793" y="319088"/>
                </a:lnTo>
                <a:lnTo>
                  <a:pt x="3176587" y="0"/>
                </a:lnTo>
                <a:lnTo>
                  <a:pt x="3250406" y="381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id="{DD3E7BA2-4997-45F7-A4DF-5BFA7D4AEA29}"/>
              </a:ext>
            </a:extLst>
          </p:cNvPr>
          <p:cNvSpPr/>
          <p:nvPr/>
        </p:nvSpPr>
        <p:spPr>
          <a:xfrm>
            <a:off x="918461" y="423747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정육면체 107">
            <a:extLst>
              <a:ext uri="{FF2B5EF4-FFF2-40B4-BE49-F238E27FC236}">
                <a16:creationId xmlns:a16="http://schemas.microsoft.com/office/drawing/2014/main" id="{7DE0B679-3CD5-4831-8262-6AEEB7B498D5}"/>
              </a:ext>
            </a:extLst>
          </p:cNvPr>
          <p:cNvSpPr/>
          <p:nvPr/>
        </p:nvSpPr>
        <p:spPr>
          <a:xfrm>
            <a:off x="1605450" y="4815715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정육면체 113">
            <a:extLst>
              <a:ext uri="{FF2B5EF4-FFF2-40B4-BE49-F238E27FC236}">
                <a16:creationId xmlns:a16="http://schemas.microsoft.com/office/drawing/2014/main" id="{C2C00D6E-1EED-4EE8-AF3B-0C225011BDA1}"/>
              </a:ext>
            </a:extLst>
          </p:cNvPr>
          <p:cNvSpPr/>
          <p:nvPr/>
        </p:nvSpPr>
        <p:spPr>
          <a:xfrm>
            <a:off x="2340377" y="5023479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2D7CEF27-88AE-40A0-A391-924D5F2BF8C3}"/>
              </a:ext>
            </a:extLst>
          </p:cNvPr>
          <p:cNvSpPr/>
          <p:nvPr/>
        </p:nvSpPr>
        <p:spPr>
          <a:xfrm>
            <a:off x="2396167" y="4410902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9310DCB1-D3E8-41C5-97D2-D1AF3AAB1018}"/>
              </a:ext>
            </a:extLst>
          </p:cNvPr>
          <p:cNvSpPr/>
          <p:nvPr/>
        </p:nvSpPr>
        <p:spPr>
          <a:xfrm>
            <a:off x="3212618" y="4781527"/>
            <a:ext cx="381375" cy="131567"/>
          </a:xfrm>
          <a:prstGeom prst="cube">
            <a:avLst/>
          </a:prstGeom>
          <a:solidFill>
            <a:schemeClr val="bg1"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D40DFB24-F3CE-4B49-B4CD-27C70484B81A}"/>
              </a:ext>
            </a:extLst>
          </p:cNvPr>
          <p:cNvSpPr/>
          <p:nvPr/>
        </p:nvSpPr>
        <p:spPr>
          <a:xfrm>
            <a:off x="2813050" y="3821111"/>
            <a:ext cx="974725" cy="950913"/>
          </a:xfrm>
          <a:custGeom>
            <a:avLst/>
            <a:gdLst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3525 w 974725"/>
              <a:gd name="connsiteY3" fmla="*/ 806450 h 946150"/>
              <a:gd name="connsiteX4" fmla="*/ 0 w 974725"/>
              <a:gd name="connsiteY4" fmla="*/ 946150 h 946150"/>
              <a:gd name="connsiteX0" fmla="*/ 974725 w 974725"/>
              <a:gd name="connsiteY0" fmla="*/ 31750 h 946150"/>
              <a:gd name="connsiteX1" fmla="*/ 908050 w 974725"/>
              <a:gd name="connsiteY1" fmla="*/ 0 h 946150"/>
              <a:gd name="connsiteX2" fmla="*/ 263525 w 974725"/>
              <a:gd name="connsiteY2" fmla="*/ 314325 h 946150"/>
              <a:gd name="connsiteX3" fmla="*/ 261144 w 974725"/>
              <a:gd name="connsiteY3" fmla="*/ 815975 h 946150"/>
              <a:gd name="connsiteX4" fmla="*/ 0 w 974725"/>
              <a:gd name="connsiteY4" fmla="*/ 946150 h 946150"/>
              <a:gd name="connsiteX0" fmla="*/ 974725 w 974725"/>
              <a:gd name="connsiteY0" fmla="*/ 36513 h 950913"/>
              <a:gd name="connsiteX1" fmla="*/ 900906 w 974725"/>
              <a:gd name="connsiteY1" fmla="*/ 0 h 950913"/>
              <a:gd name="connsiteX2" fmla="*/ 263525 w 974725"/>
              <a:gd name="connsiteY2" fmla="*/ 319088 h 950913"/>
              <a:gd name="connsiteX3" fmla="*/ 261144 w 974725"/>
              <a:gd name="connsiteY3" fmla="*/ 820738 h 950913"/>
              <a:gd name="connsiteX4" fmla="*/ 0 w 974725"/>
              <a:gd name="connsiteY4" fmla="*/ 950913 h 95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25" h="950913">
                <a:moveTo>
                  <a:pt x="974725" y="36513"/>
                </a:moveTo>
                <a:lnTo>
                  <a:pt x="900906" y="0"/>
                </a:lnTo>
                <a:lnTo>
                  <a:pt x="263525" y="319088"/>
                </a:lnTo>
                <a:cubicBezTo>
                  <a:pt x="262731" y="486305"/>
                  <a:pt x="261938" y="653521"/>
                  <a:pt x="261144" y="820738"/>
                </a:cubicBezTo>
                <a:lnTo>
                  <a:pt x="0" y="950913"/>
                </a:ln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0942729-B51E-4E46-9006-5F96C3FF1876}"/>
              </a:ext>
            </a:extLst>
          </p:cNvPr>
          <p:cNvGrpSpPr/>
          <p:nvPr/>
        </p:nvGrpSpPr>
        <p:grpSpPr>
          <a:xfrm>
            <a:off x="2385797" y="4625305"/>
            <a:ext cx="725740" cy="444295"/>
            <a:chOff x="1894057" y="4422944"/>
            <a:chExt cx="725740" cy="444295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2DA58678-8F26-4B88-8056-BA8FDDE9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057" y="4510368"/>
              <a:ext cx="725740" cy="356871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506C2EB5-A35D-473B-BC6C-0A87A166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73924" y="4422944"/>
              <a:ext cx="346955" cy="355024"/>
            </a:xfrm>
            <a:prstGeom prst="rect">
              <a:avLst/>
            </a:prstGeom>
          </p:spPr>
        </p:pic>
      </p:grpSp>
      <p:sp>
        <p:nvSpPr>
          <p:cNvPr id="128" name="정육면체 127">
            <a:extLst>
              <a:ext uri="{FF2B5EF4-FFF2-40B4-BE49-F238E27FC236}">
                <a16:creationId xmlns:a16="http://schemas.microsoft.com/office/drawing/2014/main" id="{4E362892-C8E4-473C-BFD2-0CED5B87B278}"/>
              </a:ext>
            </a:extLst>
          </p:cNvPr>
          <p:cNvSpPr/>
          <p:nvPr/>
        </p:nvSpPr>
        <p:spPr>
          <a:xfrm>
            <a:off x="3710861" y="3739390"/>
            <a:ext cx="275026" cy="311944"/>
          </a:xfrm>
          <a:prstGeom prst="cub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C7B4DDF-BF64-47F1-95F0-00F62F22E9E6}"/>
              </a:ext>
            </a:extLst>
          </p:cNvPr>
          <p:cNvGrpSpPr/>
          <p:nvPr/>
        </p:nvGrpSpPr>
        <p:grpSpPr>
          <a:xfrm>
            <a:off x="3734885" y="3420651"/>
            <a:ext cx="222153" cy="366123"/>
            <a:chOff x="5491444" y="784129"/>
            <a:chExt cx="482635" cy="795416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E8417AB-0F93-4958-92AD-5BDD808F686F}"/>
                </a:ext>
              </a:extLst>
            </p:cNvPr>
            <p:cNvSpPr/>
            <p:nvPr/>
          </p:nvSpPr>
          <p:spPr>
            <a:xfrm rot="10800000">
              <a:off x="5491444" y="784129"/>
              <a:ext cx="482635" cy="795416"/>
            </a:xfrm>
            <a:custGeom>
              <a:avLst/>
              <a:gdLst>
                <a:gd name="connsiteX0" fmla="*/ 241320 w 482635"/>
                <a:gd name="connsiteY0" fmla="*/ 795416 h 795416"/>
                <a:gd name="connsiteX1" fmla="*/ 5 w 482635"/>
                <a:gd name="connsiteY1" fmla="*/ 554101 h 795416"/>
                <a:gd name="connsiteX2" fmla="*/ 4908 w 482635"/>
                <a:gd name="connsiteY2" fmla="*/ 505468 h 795416"/>
                <a:gd name="connsiteX3" fmla="*/ 5451 w 482635"/>
                <a:gd name="connsiteY3" fmla="*/ 503717 h 795416"/>
                <a:gd name="connsiteX4" fmla="*/ 0 w 482635"/>
                <a:gd name="connsiteY4" fmla="*/ 503717 h 795416"/>
                <a:gd name="connsiteX5" fmla="*/ 15484 w 482635"/>
                <a:gd name="connsiteY5" fmla="*/ 471397 h 795416"/>
                <a:gd name="connsiteX6" fmla="*/ 18969 w 482635"/>
                <a:gd name="connsiteY6" fmla="*/ 460170 h 795416"/>
                <a:gd name="connsiteX7" fmla="*/ 35101 w 482635"/>
                <a:gd name="connsiteY7" fmla="*/ 430450 h 795416"/>
                <a:gd name="connsiteX8" fmla="*/ 241317 w 482635"/>
                <a:gd name="connsiteY8" fmla="*/ 0 h 795416"/>
                <a:gd name="connsiteX9" fmla="*/ 447489 w 482635"/>
                <a:gd name="connsiteY9" fmla="*/ 430356 h 795416"/>
                <a:gd name="connsiteX10" fmla="*/ 463672 w 482635"/>
                <a:gd name="connsiteY10" fmla="*/ 460170 h 795416"/>
                <a:gd name="connsiteX11" fmla="*/ 467168 w 482635"/>
                <a:gd name="connsiteY11" fmla="*/ 471432 h 795416"/>
                <a:gd name="connsiteX12" fmla="*/ 482634 w 482635"/>
                <a:gd name="connsiteY12" fmla="*/ 503717 h 795416"/>
                <a:gd name="connsiteX13" fmla="*/ 477189 w 482635"/>
                <a:gd name="connsiteY13" fmla="*/ 503717 h 795416"/>
                <a:gd name="connsiteX14" fmla="*/ 477733 w 482635"/>
                <a:gd name="connsiteY14" fmla="*/ 505468 h 795416"/>
                <a:gd name="connsiteX15" fmla="*/ 482635 w 482635"/>
                <a:gd name="connsiteY15" fmla="*/ 554101 h 795416"/>
                <a:gd name="connsiteX16" fmla="*/ 241320 w 482635"/>
                <a:gd name="connsiteY16" fmla="*/ 795416 h 79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635" h="795416">
                  <a:moveTo>
                    <a:pt x="241320" y="795416"/>
                  </a:moveTo>
                  <a:cubicBezTo>
                    <a:pt x="108045" y="795416"/>
                    <a:pt x="5" y="687376"/>
                    <a:pt x="5" y="554101"/>
                  </a:cubicBezTo>
                  <a:cubicBezTo>
                    <a:pt x="5" y="537442"/>
                    <a:pt x="1693" y="521177"/>
                    <a:pt x="4908" y="505468"/>
                  </a:cubicBezTo>
                  <a:lnTo>
                    <a:pt x="5451" y="503717"/>
                  </a:lnTo>
                  <a:lnTo>
                    <a:pt x="0" y="503717"/>
                  </a:lnTo>
                  <a:lnTo>
                    <a:pt x="15484" y="471397"/>
                  </a:lnTo>
                  <a:lnTo>
                    <a:pt x="18969" y="460170"/>
                  </a:lnTo>
                  <a:lnTo>
                    <a:pt x="35101" y="430450"/>
                  </a:lnTo>
                  <a:lnTo>
                    <a:pt x="241317" y="0"/>
                  </a:lnTo>
                  <a:lnTo>
                    <a:pt x="447489" y="430356"/>
                  </a:lnTo>
                  <a:lnTo>
                    <a:pt x="463672" y="460170"/>
                  </a:lnTo>
                  <a:lnTo>
                    <a:pt x="467168" y="471432"/>
                  </a:lnTo>
                  <a:lnTo>
                    <a:pt x="482634" y="503717"/>
                  </a:lnTo>
                  <a:lnTo>
                    <a:pt x="477189" y="503717"/>
                  </a:lnTo>
                  <a:lnTo>
                    <a:pt x="477733" y="505468"/>
                  </a:lnTo>
                  <a:cubicBezTo>
                    <a:pt x="480947" y="521177"/>
                    <a:pt x="482635" y="537442"/>
                    <a:pt x="482635" y="554101"/>
                  </a:cubicBezTo>
                  <a:cubicBezTo>
                    <a:pt x="482635" y="687376"/>
                    <a:pt x="374595" y="795416"/>
                    <a:pt x="241320" y="7954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0FC03CBA-4860-4259-AFDB-3C80C720BF70}"/>
                </a:ext>
              </a:extLst>
            </p:cNvPr>
            <p:cNvSpPr/>
            <p:nvPr/>
          </p:nvSpPr>
          <p:spPr>
            <a:xfrm>
              <a:off x="5596879" y="874999"/>
              <a:ext cx="271764" cy="27176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AA37AF6A-9E9E-4CA2-96F0-33ADE2CA754C}"/>
              </a:ext>
            </a:extLst>
          </p:cNvPr>
          <p:cNvCxnSpPr>
            <a:cxnSpLocks/>
          </p:cNvCxnSpPr>
          <p:nvPr/>
        </p:nvCxnSpPr>
        <p:spPr>
          <a:xfrm>
            <a:off x="3074532" y="4320831"/>
            <a:ext cx="0" cy="236155"/>
          </a:xfrm>
          <a:prstGeom prst="line">
            <a:avLst/>
          </a:prstGeom>
          <a:noFill/>
          <a:ln w="349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4"/>
                </a:gs>
                <a:gs pos="22000">
                  <a:schemeClr val="accent4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684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DF76CC-7464-4D83-B1C7-15908B4EF029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1E02ED9-AF45-4EB0-A771-64140E2747BA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77" name="그림 76" descr="그리기이(가) 표시된 사진&#10;&#10;자동 생성된 설명">
              <a:extLst>
                <a:ext uri="{FF2B5EF4-FFF2-40B4-BE49-F238E27FC236}">
                  <a16:creationId xmlns:a16="http://schemas.microsoft.com/office/drawing/2014/main" id="{979CE641-80F5-4C42-920F-750E1C14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78" name="그림 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BB7A117-1C49-4C0A-B416-B98A3957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5BACDA-DC20-476F-94B3-98FD85A51C1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80" name="그림 79" descr="그리기이(가) 표시된 사진&#10;&#10;자동 생성된 설명">
              <a:extLst>
                <a:ext uri="{FF2B5EF4-FFF2-40B4-BE49-F238E27FC236}">
                  <a16:creationId xmlns:a16="http://schemas.microsoft.com/office/drawing/2014/main" id="{47A53284-712F-4C60-9BFB-A0D3D7D85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81" name="그림 80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3970E1-FF4C-43EB-AEB5-ECE7B31F1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1F06EBC-ECF9-45D5-B825-3A78E91F358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74" name="그림 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FBC6B3-9B5F-409C-ADEB-2EE1D517B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75" name="그림 74" descr="그리기이(가) 표시된 사진&#10;&#10;자동 생성된 설명">
              <a:extLst>
                <a:ext uri="{FF2B5EF4-FFF2-40B4-BE49-F238E27FC236}">
                  <a16:creationId xmlns:a16="http://schemas.microsoft.com/office/drawing/2014/main" id="{7D3F3441-A845-4B43-BA55-46880D96B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C3C2C6E-206B-4325-BE86-1FCD8C27F7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01EBDD-0906-4F4F-90A8-9C287AB1E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09" y="2895464"/>
            <a:ext cx="1506391" cy="17155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B73EE61-1C9E-4D0C-A023-B974E6FAA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9" y="4493475"/>
            <a:ext cx="1133212" cy="5557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7" y="688769"/>
            <a:ext cx="4306784" cy="543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시간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(ARRIVE IN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MIN)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도착까지 남은 거리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 LEFT)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 중인 구간만 확대해서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위치는 영역 중앙에 고정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Destination 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도착지 명을 화면 정보 중 가장 크게 표시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주 정보 항목 중 선별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[2-3]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상세 정보 표에 있는 목적지 별 부가 정보 항목 중 선별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도착지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아이소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뷰는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도착장소 건물 형태로 표현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애니메이션 요소는 화려하지 않게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루핑으로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 가능한 수위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 정보는 텍스트 내용을 구분할 수 있는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정보 강조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정보는 도착지 분위기를 연출하는 디자인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(GUI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리소스 과다 사용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NAVIGATION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메뉴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도착지에 따른 정보 구성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여부를 묻고 다음 단계로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넘어 가기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map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정보와 목적지 정보를 모두 체험 완료한 경우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음악모드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sc_select_music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AFD4D7-B0B9-447D-9F3B-52A6A823CE79}"/>
              </a:ext>
            </a:extLst>
          </p:cNvPr>
          <p:cNvSpPr/>
          <p:nvPr/>
        </p:nvSpPr>
        <p:spPr>
          <a:xfrm>
            <a:off x="2053805" y="3866941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411B94-040F-4AEF-BEE3-E1F5A118FA8C}"/>
              </a:ext>
            </a:extLst>
          </p:cNvPr>
          <p:cNvSpPr txBox="1"/>
          <p:nvPr/>
        </p:nvSpPr>
        <p:spPr>
          <a:xfrm>
            <a:off x="1834639" y="4724816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9E6BE5-5545-494B-B6C5-C572B8D3EF76}"/>
              </a:ext>
            </a:extLst>
          </p:cNvPr>
          <p:cNvSpPr txBox="1"/>
          <p:nvPr/>
        </p:nvSpPr>
        <p:spPr>
          <a:xfrm>
            <a:off x="5673886" y="4804488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</a:t>
            </a:r>
            <a:endParaRPr lang="ko-KR" altLang="en-US" sz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15E772-48D5-407B-82F6-A0A6BCAC47A0}"/>
              </a:ext>
            </a:extLst>
          </p:cNvPr>
          <p:cNvSpPr txBox="1"/>
          <p:nvPr/>
        </p:nvSpPr>
        <p:spPr>
          <a:xfrm>
            <a:off x="3105934" y="4178633"/>
            <a:ext cx="16658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YOU CAN ENTER </a:t>
            </a:r>
          </a:p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RIGHT AWAY AT ROOM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4CCEBD-A94A-4745-8A83-8EB00BD5ACA0}"/>
              </a:ext>
            </a:extLst>
          </p:cNvPr>
          <p:cNvSpPr/>
          <p:nvPr/>
        </p:nvSpPr>
        <p:spPr>
          <a:xfrm>
            <a:off x="5696039" y="4408918"/>
            <a:ext cx="1398075" cy="68640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1BFF1B-9A7B-434D-8E0D-C9EF8EF8DC82}"/>
              </a:ext>
            </a:extLst>
          </p:cNvPr>
          <p:cNvSpPr/>
          <p:nvPr/>
        </p:nvSpPr>
        <p:spPr>
          <a:xfrm>
            <a:off x="5696039" y="509532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485066-8AC4-48CA-B668-04E732DCDC4A}"/>
              </a:ext>
            </a:extLst>
          </p:cNvPr>
          <p:cNvSpPr/>
          <p:nvPr/>
        </p:nvSpPr>
        <p:spPr>
          <a:xfrm>
            <a:off x="3144856" y="4195125"/>
            <a:ext cx="1638067" cy="4154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9A4DE8-9D50-45BC-9E35-5511D4865F28}"/>
              </a:ext>
            </a:extLst>
          </p:cNvPr>
          <p:cNvSpPr/>
          <p:nvPr/>
        </p:nvSpPr>
        <p:spPr>
          <a:xfrm>
            <a:off x="3143531" y="399766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2-2</a:t>
            </a:r>
            <a:endParaRPr lang="ko-KR" altLang="en-US" sz="1000" b="1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A3FE815-B4B5-49EB-8CAB-81B35BE81B0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782923" y="3619500"/>
            <a:ext cx="225495" cy="78337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sc_automatic_d00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5446AAA-1939-4162-9801-94D42F9D70CB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9202196-FB19-45FC-9626-3B0EC7F2CD1A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97D814-B341-42B7-B65C-9BD978059B72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CB105E41-0EC7-45F5-98A9-7114E987F32D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351A34-C500-47CA-A72C-21796E8F3291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DESTINATION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MGM GRAND GARDEN ARENA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16E7AE0-9F53-4070-A792-4BA07DAE14F7}"/>
              </a:ext>
            </a:extLst>
          </p:cNvPr>
          <p:cNvSpPr/>
          <p:nvPr/>
        </p:nvSpPr>
        <p:spPr>
          <a:xfrm>
            <a:off x="1839817" y="2039032"/>
            <a:ext cx="2704672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1900E9F-465F-43C1-ACEB-AFC567462169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426A47-0AD7-4F50-A647-B47084EDD6C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B94852-AFE3-4250-9965-7AA439A153C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E9CC1B-8EBA-4DC0-9734-2CFDC74AF983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4EDF274-D04E-4AFD-A05A-7413134BAF33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0AABDF83-3164-4E97-9C38-93284AFE3C18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8D682DB9-716D-4027-991A-313EFAA47EA6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FE3D2B9F-D569-453D-862D-C36F46B17F25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0EFC2ACB-42A1-47F1-9D5D-006A4E4DB873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다이아몬드 60">
              <a:extLst>
                <a:ext uri="{FF2B5EF4-FFF2-40B4-BE49-F238E27FC236}">
                  <a16:creationId xmlns:a16="http://schemas.microsoft.com/office/drawing/2014/main" id="{86AF90FD-FA4D-4D58-A9B0-531EF152A05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60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자동주행</a:t>
            </a:r>
            <a:r>
              <a:rPr lang="en-US" altLang="ko-KR" dirty="0"/>
              <a:t>_</a:t>
            </a:r>
            <a:r>
              <a:rPr lang="ko-KR" altLang="en-US" dirty="0"/>
              <a:t>도착지 상세 정보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D9B55B-9A32-4DA7-BD38-42224BC60F09}"/>
              </a:ext>
            </a:extLst>
          </p:cNvPr>
          <p:cNvGraphicFramePr>
            <a:graphicFrameLocks noGrp="1"/>
          </p:cNvGraphicFramePr>
          <p:nvPr/>
        </p:nvGraphicFramePr>
        <p:xfrm>
          <a:off x="302899" y="1017691"/>
          <a:ext cx="11586204" cy="306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26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579049346"/>
                    </a:ext>
                  </a:extLst>
                </a:gridCol>
                <a:gridCol w="2202178">
                  <a:extLst>
                    <a:ext uri="{9D8B030D-6E8A-4147-A177-3AD203B41FA5}">
                      <a16:colId xmlns:a16="http://schemas.microsoft.com/office/drawing/2014/main" val="162877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축소형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58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strike="noStrike" dirty="0"/>
                        <a:t>MON AMI GABI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런치타임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11:00~15:00 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 여부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비어 있는 테이블 수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여유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 가능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추천메뉴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SALMON SALAD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분수쇼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보면서 식사 가능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NOW LUNCH TIME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579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3:00PM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체크아웃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11:00AM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 넘버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203,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호텔 이용가능 서비스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카지노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룸서비스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dirty="0" err="1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충전량</a:t>
                      </a:r>
                      <a:r>
                        <a:rPr lang="ko-KR" altLang="en-US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및 충전 가능 여부 표시 </a:t>
                      </a:r>
                      <a:r>
                        <a:rPr lang="en-US" altLang="ko-KR" sz="1000" kern="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CHECK-IN COMPLETE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61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BILLBOARD MUSIC AWARD 2020 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SATURDAY, JAN 11, 2020, 07:00PM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좌석 정보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SECTION 8, ROW H, SEAT 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콘서트 대표 곡과 분위기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무대장치와 조명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주차 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BILLBOARD MUSIC AWARD 2020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07:00PM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615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분수 쇼 타임테이블 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(15:00~20:00, 30</a:t>
                      </a:r>
                      <a:r>
                        <a:rPr lang="ko-KR" altLang="en-US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간격</a:t>
                      </a: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장소와 프로포즈 관련 아이템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폭죽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로맨틱 분위기 연출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SHOW IN 15 MIN</a:t>
                      </a:r>
                      <a:endParaRPr lang="ko-KR" altLang="en-US" sz="100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B5FD55-8AF2-434C-9F2B-DF2AE194FCC0}"/>
              </a:ext>
            </a:extLst>
          </p:cNvPr>
          <p:cNvSpPr/>
          <p:nvPr/>
        </p:nvSpPr>
        <p:spPr>
          <a:xfrm>
            <a:off x="226699" y="4483972"/>
            <a:ext cx="3945311" cy="524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제안 단계에서 분기되는 타입과 동일</a:t>
            </a:r>
            <a:b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 정보 및 부가 정보는 분위기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up,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중요 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info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강조 용으로 활용</a:t>
            </a:r>
          </a:p>
        </p:txBody>
      </p:sp>
    </p:spTree>
    <p:extLst>
      <p:ext uri="{BB962C8B-B14F-4D97-AF65-F5344CB8AC3E}">
        <p14:creationId xmlns:p14="http://schemas.microsoft.com/office/powerpoint/2010/main" val="418982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E6FFB8-111C-4E12-88FF-8B3A486213BE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FD8E140-F684-4424-95BF-4B2A4E831D2E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88" name="그림 87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32672D-3BB0-4717-BA4B-2D2A59EE0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89" name="그림 88" descr="그리기이(가) 표시된 사진&#10;&#10;자동 생성된 설명">
              <a:extLst>
                <a:ext uri="{FF2B5EF4-FFF2-40B4-BE49-F238E27FC236}">
                  <a16:creationId xmlns:a16="http://schemas.microsoft.com/office/drawing/2014/main" id="{A55C3C2C-568D-4906-B293-EA15899ED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MON AMI GABI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414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도착지 명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MON AMI GABI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차양막이 펼쳐졌다가 접히는 모션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남은 테이블의 수와 위치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(2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테이블 남음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런치 타임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(11:00AM~05:00PM)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베스트 메뉴 이미지 및 가격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SALMON SALAD $34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레스토랑 건너편에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벨라지오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분수쇼가 보임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E08243A-9F70-4B1A-9162-0D1CEFE28EB3}"/>
              </a:ext>
            </a:extLst>
          </p:cNvPr>
          <p:cNvSpPr/>
          <p:nvPr/>
        </p:nvSpPr>
        <p:spPr>
          <a:xfrm>
            <a:off x="3444648" y="262512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sc_automatic_d01</a:t>
            </a:r>
          </a:p>
        </p:txBody>
      </p:sp>
      <p:cxnSp>
        <p:nvCxnSpPr>
          <p:cNvPr id="102" name="직선 연결선 10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https://thefactorykitchen.com/wp-content/uploads/2019/02/img_5394_45770721935_o-412x275.jpg">
            <a:extLst>
              <a:ext uri="{FF2B5EF4-FFF2-40B4-BE49-F238E27FC236}">
                <a16:creationId xmlns:a16="http://schemas.microsoft.com/office/drawing/2014/main" id="{AFBCA551-C5BF-4381-B4F7-2CCABF37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43" y="4981714"/>
            <a:ext cx="1920228" cy="128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E3AC987-35E7-48A2-A8E5-AECB1E5CB206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52EF45-931D-4F26-955B-165A89C914BA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</a:rPr>
                <a:t>AUTO</a:t>
              </a:r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2211128A-980D-4249-939D-D1FE47C8367F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9E483C1-06D8-4A27-9AC9-DAD02B4A9652}"/>
              </a:ext>
            </a:extLst>
          </p:cNvPr>
          <p:cNvSpPr txBox="1"/>
          <p:nvPr/>
        </p:nvSpPr>
        <p:spPr>
          <a:xfrm>
            <a:off x="1804636" y="2044217"/>
            <a:ext cx="148149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ysClr val="windowText" lastClr="000000"/>
                </a:solidFill>
              </a:rPr>
              <a:t>DESTINATION</a:t>
            </a:r>
            <a:endParaRPr lang="ko-KR" altLang="en-US" sz="105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MON AMI GABI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8FE914-4E51-44AD-AC1E-11C6AECD84A1}"/>
              </a:ext>
            </a:extLst>
          </p:cNvPr>
          <p:cNvSpPr/>
          <p:nvPr/>
        </p:nvSpPr>
        <p:spPr>
          <a:xfrm>
            <a:off x="1839816" y="2039032"/>
            <a:ext cx="2272309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0E5D8FD-1C46-47DA-9021-169C66A06FB4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4085C0-23C4-4A16-960D-47C98A7DE1C0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6E7F8-40D3-410D-B2D0-59243592DB0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F9F20E-7293-4593-9D89-70E865E73012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258BC-E3AA-4727-B188-F149D261F424}"/>
              </a:ext>
            </a:extLst>
          </p:cNvPr>
          <p:cNvSpPr/>
          <p:nvPr/>
        </p:nvSpPr>
        <p:spPr>
          <a:xfrm rot="20018743">
            <a:off x="5073999" y="4698989"/>
            <a:ext cx="17187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ysClr val="windowText" lastClr="000000"/>
                </a:solidFill>
              </a:rPr>
              <a:t>LUNCH :11:00AM~15:00PM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ONLY 1 TABLES LEFT!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1371822-7868-4E17-87CF-7B804D7DFBAE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91" name="그림 9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088EA69-A247-41F7-A5D0-AA4915293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96" name="그림 9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FABA60E-51A3-47D9-96A0-4561BE6E5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pic>
        <p:nvPicPr>
          <p:cNvPr id="67" name="Picture 6" descr="fremont">
            <a:extLst>
              <a:ext uri="{FF2B5EF4-FFF2-40B4-BE49-F238E27FC236}">
                <a16:creationId xmlns:a16="http://schemas.microsoft.com/office/drawing/2014/main" id="{8A797185-3672-4A6B-97F8-29FBD08F1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t="22398" r="5606" b="4439"/>
          <a:stretch/>
        </p:blipFill>
        <p:spPr bwMode="auto">
          <a:xfrm>
            <a:off x="9925569" y="1848353"/>
            <a:ext cx="1992712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관련 이미지">
            <a:extLst>
              <a:ext uri="{FF2B5EF4-FFF2-40B4-BE49-F238E27FC236}">
                <a16:creationId xmlns:a16="http://schemas.microsoft.com/office/drawing/2014/main" id="{91180E87-2FE4-426A-8C3E-4405776C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 r="7203" b="9641"/>
          <a:stretch/>
        </p:blipFill>
        <p:spPr bwMode="auto">
          <a:xfrm>
            <a:off x="7968043" y="1848353"/>
            <a:ext cx="1920226" cy="11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6027C5B-3642-45E2-8B69-BD4DED63D86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7C1CAAD5-AFC3-4D5D-A1D1-A5EAAD74DC8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C2029C24-A2E9-4341-8A55-5C48832AC8D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7BCE15E3-B30F-4928-993F-0D31EEE06352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D64B983B-A4D5-4FFB-AD70-689AE9AAC18A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4C4991AD-D040-4847-B10D-9D7827AAF414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CA3EC8E-A699-4FAF-B3B9-FD5E68897D9C}"/>
              </a:ext>
            </a:extLst>
          </p:cNvPr>
          <p:cNvSpPr/>
          <p:nvPr/>
        </p:nvSpPr>
        <p:spPr>
          <a:xfrm>
            <a:off x="2375042" y="3056538"/>
            <a:ext cx="4564379" cy="2223971"/>
          </a:xfrm>
          <a:custGeom>
            <a:avLst/>
            <a:gdLst>
              <a:gd name="connsiteX0" fmla="*/ 3427302 w 4564379"/>
              <a:gd name="connsiteY0" fmla="*/ 557215 h 2223970"/>
              <a:gd name="connsiteX1" fmla="*/ 2284868 w 4564379"/>
              <a:gd name="connsiteY1" fmla="*/ 0 h 2223970"/>
              <a:gd name="connsiteX2" fmla="*/ 1142434 w 4564379"/>
              <a:gd name="connsiteY2" fmla="*/ 557215 h 2223970"/>
              <a:gd name="connsiteX3" fmla="*/ 0 w 4564379"/>
              <a:gd name="connsiteY3" fmla="*/ 1114314 h 2223970"/>
              <a:gd name="connsiteX4" fmla="*/ 1142434 w 4564379"/>
              <a:gd name="connsiteY4" fmla="*/ 1671588 h 2223970"/>
              <a:gd name="connsiteX5" fmla="*/ 2284868 w 4564379"/>
              <a:gd name="connsiteY5" fmla="*/ 2228745 h 2223970"/>
              <a:gd name="connsiteX6" fmla="*/ 3427302 w 4564379"/>
              <a:gd name="connsiteY6" fmla="*/ 1671588 h 2223970"/>
              <a:gd name="connsiteX7" fmla="*/ 4569736 w 4564379"/>
              <a:gd name="connsiteY7" fmla="*/ 1114314 h 222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4379" h="2223970">
                <a:moveTo>
                  <a:pt x="3427302" y="557215"/>
                </a:moveTo>
                <a:lnTo>
                  <a:pt x="2284868" y="0"/>
                </a:lnTo>
                <a:lnTo>
                  <a:pt x="1142434" y="557215"/>
                </a:lnTo>
                <a:lnTo>
                  <a:pt x="0" y="1114314"/>
                </a:lnTo>
                <a:lnTo>
                  <a:pt x="1142434" y="1671588"/>
                </a:lnTo>
                <a:lnTo>
                  <a:pt x="2284868" y="2228745"/>
                </a:lnTo>
                <a:lnTo>
                  <a:pt x="3427302" y="1671588"/>
                </a:lnTo>
                <a:lnTo>
                  <a:pt x="4569736" y="1114314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862EB58-D92B-4DB7-BE7E-426AF5925923}"/>
              </a:ext>
            </a:extLst>
          </p:cNvPr>
          <p:cNvSpPr/>
          <p:nvPr/>
        </p:nvSpPr>
        <p:spPr>
          <a:xfrm>
            <a:off x="5186444" y="2309120"/>
            <a:ext cx="1309930" cy="1251711"/>
          </a:xfrm>
          <a:custGeom>
            <a:avLst/>
            <a:gdLst>
              <a:gd name="connsiteX0" fmla="*/ 0 w 1309930"/>
              <a:gd name="connsiteY0" fmla="*/ 0 h 1251711"/>
              <a:gd name="connsiteX1" fmla="*/ 1313423 w 1309930"/>
              <a:gd name="connsiteY1" fmla="*/ 638082 h 1251711"/>
              <a:gd name="connsiteX2" fmla="*/ 1313423 w 1309930"/>
              <a:gd name="connsiteY2" fmla="*/ 1252119 h 1251711"/>
              <a:gd name="connsiteX3" fmla="*/ 0 w 1309930"/>
              <a:gd name="connsiteY3" fmla="*/ 614037 h 125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930" h="1251711">
                <a:moveTo>
                  <a:pt x="0" y="0"/>
                </a:moveTo>
                <a:lnTo>
                  <a:pt x="1313423" y="638082"/>
                </a:lnTo>
                <a:lnTo>
                  <a:pt x="1313423" y="1252119"/>
                </a:lnTo>
                <a:lnTo>
                  <a:pt x="0" y="614037"/>
                </a:lnTo>
                <a:close/>
              </a:path>
            </a:pathLst>
          </a:custGeom>
          <a:solidFill>
            <a:srgbClr val="F1F2F2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5" name="그래픽 5">
            <a:extLst>
              <a:ext uri="{FF2B5EF4-FFF2-40B4-BE49-F238E27FC236}">
                <a16:creationId xmlns:a16="http://schemas.microsoft.com/office/drawing/2014/main" id="{B18FCCCB-2D13-4E98-B90B-CD3E8B95915E}"/>
              </a:ext>
            </a:extLst>
          </p:cNvPr>
          <p:cNvGrpSpPr/>
          <p:nvPr/>
        </p:nvGrpSpPr>
        <p:grpSpPr>
          <a:xfrm>
            <a:off x="3955575" y="2922750"/>
            <a:ext cx="2371964" cy="1530465"/>
            <a:chOff x="3955575" y="2922750"/>
            <a:chExt cx="2371964" cy="1530465"/>
          </a:xfrm>
          <a:solidFill>
            <a:schemeClr val="accent1"/>
          </a:solidFill>
        </p:grpSpPr>
        <p:grpSp>
          <p:nvGrpSpPr>
            <p:cNvPr id="16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061942" y="3398226"/>
              <a:ext cx="371904" cy="107938"/>
              <a:chOff x="4061942" y="3398226"/>
              <a:chExt cx="371904" cy="107938"/>
            </a:xfrm>
            <a:solidFill>
              <a:schemeClr val="accent1"/>
            </a:solidFill>
          </p:grpSpPr>
          <p:grpSp>
            <p:nvGrpSpPr>
              <p:cNvPr id="17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061942" y="3398226"/>
                <a:ext cx="87329" cy="69863"/>
                <a:chOff x="4061942" y="3398226"/>
                <a:chExt cx="87329" cy="69863"/>
              </a:xfrm>
              <a:solidFill>
                <a:schemeClr val="accent1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BDB45279-0593-4B6F-B5C9-0471F4867AF5}"/>
                    </a:ext>
                  </a:extLst>
                </p:cNvPr>
                <p:cNvSpPr/>
                <p:nvPr/>
              </p:nvSpPr>
              <p:spPr>
                <a:xfrm>
                  <a:off x="4106828" y="342011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E7289365-6932-4FB5-B3E1-B42C3F22A5F3}"/>
                    </a:ext>
                  </a:extLst>
                </p:cNvPr>
                <p:cNvSpPr/>
                <p:nvPr/>
              </p:nvSpPr>
              <p:spPr>
                <a:xfrm>
                  <a:off x="4061942" y="342011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C3B6138F-64A7-4753-AA3D-ACC6C443BF96}"/>
                    </a:ext>
                  </a:extLst>
                </p:cNvPr>
                <p:cNvSpPr/>
                <p:nvPr/>
              </p:nvSpPr>
              <p:spPr>
                <a:xfrm>
                  <a:off x="4061942" y="3398226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ACD84A47-25AD-4396-880F-1241BC24B20A}"/>
                    </a:ext>
                  </a:extLst>
                </p:cNvPr>
                <p:cNvSpPr/>
                <p:nvPr/>
              </p:nvSpPr>
              <p:spPr>
                <a:xfrm>
                  <a:off x="4061942" y="339822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204229" y="3436301"/>
                <a:ext cx="87329" cy="69863"/>
                <a:chOff x="4204229" y="3436301"/>
                <a:chExt cx="87329" cy="69863"/>
              </a:xfrm>
              <a:solidFill>
                <a:schemeClr val="accent1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93B2480E-3031-4C8B-AD65-DCC1DFA14001}"/>
                    </a:ext>
                  </a:extLst>
                </p:cNvPr>
                <p:cNvSpPr/>
                <p:nvPr/>
              </p:nvSpPr>
              <p:spPr>
                <a:xfrm>
                  <a:off x="4249116" y="345819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33218B18-07B4-4E7E-842D-621DD17B2B47}"/>
                    </a:ext>
                  </a:extLst>
                </p:cNvPr>
                <p:cNvSpPr/>
                <p:nvPr/>
              </p:nvSpPr>
              <p:spPr>
                <a:xfrm>
                  <a:off x="4204229" y="345819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41C3D67-3A9C-42E3-99A0-278605652B5D}"/>
                    </a:ext>
                  </a:extLst>
                </p:cNvPr>
                <p:cNvSpPr/>
                <p:nvPr/>
              </p:nvSpPr>
              <p:spPr>
                <a:xfrm>
                  <a:off x="4204229" y="3436301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BA43EA96-BC95-4771-9F8E-8792B7D5B5E5}"/>
                    </a:ext>
                  </a:extLst>
                </p:cNvPr>
                <p:cNvSpPr/>
                <p:nvPr/>
              </p:nvSpPr>
              <p:spPr>
                <a:xfrm>
                  <a:off x="4204229" y="3436301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46517" y="3398226"/>
                <a:ext cx="87329" cy="69863"/>
                <a:chOff x="4346517" y="3398226"/>
                <a:chExt cx="87329" cy="69863"/>
              </a:xfrm>
              <a:solidFill>
                <a:schemeClr val="accent1"/>
              </a:solidFill>
            </p:grpSpPr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779AF80-475E-4E0A-8667-0642EABCF53E}"/>
                    </a:ext>
                  </a:extLst>
                </p:cNvPr>
                <p:cNvSpPr/>
                <p:nvPr/>
              </p:nvSpPr>
              <p:spPr>
                <a:xfrm>
                  <a:off x="4391404" y="342011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F4C2A6B-76E3-4AAD-9ABA-D8B2CA0ADD6F}"/>
                    </a:ext>
                  </a:extLst>
                </p:cNvPr>
                <p:cNvSpPr/>
                <p:nvPr/>
              </p:nvSpPr>
              <p:spPr>
                <a:xfrm>
                  <a:off x="4346517" y="342011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68" name="자유형: 도형 7167">
                  <a:extLst>
                    <a:ext uri="{FF2B5EF4-FFF2-40B4-BE49-F238E27FC236}">
                      <a16:creationId xmlns:a16="http://schemas.microsoft.com/office/drawing/2014/main" id="{5F5F5520-1A10-4CA3-A21F-E59FD206026D}"/>
                    </a:ext>
                  </a:extLst>
                </p:cNvPr>
                <p:cNvSpPr/>
                <p:nvPr/>
              </p:nvSpPr>
              <p:spPr>
                <a:xfrm>
                  <a:off x="4346517" y="3398226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69" name="자유형: 도형 7168">
                  <a:extLst>
                    <a:ext uri="{FF2B5EF4-FFF2-40B4-BE49-F238E27FC236}">
                      <a16:creationId xmlns:a16="http://schemas.microsoft.com/office/drawing/2014/main" id="{95CB4087-39EC-40A7-B8EC-F828B46636AC}"/>
                    </a:ext>
                  </a:extLst>
                </p:cNvPr>
                <p:cNvSpPr/>
                <p:nvPr/>
              </p:nvSpPr>
              <p:spPr>
                <a:xfrm>
                  <a:off x="4346517" y="339822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170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058914" y="3203890"/>
              <a:ext cx="378424" cy="186301"/>
              <a:chOff x="4058914" y="3203890"/>
              <a:chExt cx="378424" cy="186301"/>
            </a:xfrm>
            <a:solidFill>
              <a:schemeClr val="accent1"/>
            </a:solidFill>
          </p:grpSpPr>
          <p:grpSp>
            <p:nvGrpSpPr>
              <p:cNvPr id="7171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058914" y="3203890"/>
                <a:ext cx="378424" cy="186301"/>
                <a:chOff x="4058914" y="3203890"/>
                <a:chExt cx="378424" cy="186301"/>
              </a:xfrm>
              <a:solidFill>
                <a:schemeClr val="accent1"/>
              </a:solidFill>
            </p:grpSpPr>
            <p:sp>
              <p:nvSpPr>
                <p:cNvPr id="7172" name="자유형: 도형 7171">
                  <a:extLst>
                    <a:ext uri="{FF2B5EF4-FFF2-40B4-BE49-F238E27FC236}">
                      <a16:creationId xmlns:a16="http://schemas.microsoft.com/office/drawing/2014/main" id="{43F168F1-CD57-4E03-A92C-54F7F70A7570}"/>
                    </a:ext>
                  </a:extLst>
                </p:cNvPr>
                <p:cNvSpPr/>
                <p:nvPr/>
              </p:nvSpPr>
              <p:spPr>
                <a:xfrm>
                  <a:off x="4167260" y="3203890"/>
                  <a:ext cx="163014" cy="186301"/>
                </a:xfrm>
                <a:custGeom>
                  <a:avLst/>
                  <a:gdLst>
                    <a:gd name="connsiteX0" fmla="*/ 0 w 163013"/>
                    <a:gd name="connsiteY0" fmla="*/ 189678 h 186301"/>
                    <a:gd name="connsiteX1" fmla="*/ 81856 w 163013"/>
                    <a:gd name="connsiteY1" fmla="*/ 0 h 186301"/>
                    <a:gd name="connsiteX2" fmla="*/ 163712 w 163013"/>
                    <a:gd name="connsiteY2" fmla="*/ 189678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013" h="186301">
                      <a:moveTo>
                        <a:pt x="0" y="189678"/>
                      </a:moveTo>
                      <a:lnTo>
                        <a:pt x="81856" y="0"/>
                      </a:lnTo>
                      <a:lnTo>
                        <a:pt x="163712" y="189678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4" name="자유형: 도형 7173">
                  <a:extLst>
                    <a:ext uri="{FF2B5EF4-FFF2-40B4-BE49-F238E27FC236}">
                      <a16:creationId xmlns:a16="http://schemas.microsoft.com/office/drawing/2014/main" id="{7C1595FB-0B0F-4BE6-A991-F70C570C8A17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186301"/>
                </a:xfrm>
                <a:custGeom>
                  <a:avLst/>
                  <a:gdLst>
                    <a:gd name="connsiteX0" fmla="*/ 108346 w 186301"/>
                    <a:gd name="connsiteY0" fmla="*/ 189678 h 186301"/>
                    <a:gd name="connsiteX1" fmla="*/ 190202 w 186301"/>
                    <a:gd name="connsiteY1" fmla="*/ 0 h 186301"/>
                    <a:gd name="connsiteX2" fmla="*/ 0 w 186301"/>
                    <a:gd name="connsiteY2" fmla="*/ 137921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08346" y="189678"/>
                      </a:moveTo>
                      <a:lnTo>
                        <a:pt x="190202" y="0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5" name="자유형: 도형 7174">
                  <a:extLst>
                    <a:ext uri="{FF2B5EF4-FFF2-40B4-BE49-F238E27FC236}">
                      <a16:creationId xmlns:a16="http://schemas.microsoft.com/office/drawing/2014/main" id="{34C41653-98AD-4952-B8FB-52F967F02C1A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0 h 133904"/>
                    <a:gd name="connsiteX1" fmla="*/ 0 w 186301"/>
                    <a:gd name="connsiteY1" fmla="*/ 56065 h 133904"/>
                    <a:gd name="connsiteX2" fmla="*/ 0 w 186301"/>
                    <a:gd name="connsiteY2" fmla="*/ 137921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0"/>
                      </a:moveTo>
                      <a:lnTo>
                        <a:pt x="0" y="56065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6" name="자유형: 도형 7175">
                  <a:extLst>
                    <a:ext uri="{FF2B5EF4-FFF2-40B4-BE49-F238E27FC236}">
                      <a16:creationId xmlns:a16="http://schemas.microsoft.com/office/drawing/2014/main" id="{E990C58A-BB3F-4604-AB6E-5F593D32BD38}"/>
                    </a:ext>
                  </a:extLst>
                </p:cNvPr>
                <p:cNvSpPr/>
                <p:nvPr/>
              </p:nvSpPr>
              <p:spPr>
                <a:xfrm>
                  <a:off x="4058914" y="3203890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0 h 52397"/>
                    <a:gd name="connsiteX1" fmla="*/ 81856 w 186301"/>
                    <a:gd name="connsiteY1" fmla="*/ 19736 h 52397"/>
                    <a:gd name="connsiteX2" fmla="*/ 0 w 186301"/>
                    <a:gd name="connsiteY2" fmla="*/ 56065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0"/>
                      </a:moveTo>
                      <a:lnTo>
                        <a:pt x="81856" y="19736"/>
                      </a:lnTo>
                      <a:lnTo>
                        <a:pt x="0" y="56065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7" name="자유형: 도형 7176">
                  <a:extLst>
                    <a:ext uri="{FF2B5EF4-FFF2-40B4-BE49-F238E27FC236}">
                      <a16:creationId xmlns:a16="http://schemas.microsoft.com/office/drawing/2014/main" id="{B1BF65D1-B09C-48CF-BBC0-BCDE1A384A2B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186301"/>
                </a:xfrm>
                <a:custGeom>
                  <a:avLst/>
                  <a:gdLst>
                    <a:gd name="connsiteX0" fmla="*/ 190202 w 186301"/>
                    <a:gd name="connsiteY0" fmla="*/ 137921 h 186301"/>
                    <a:gd name="connsiteX1" fmla="*/ 0 w 186301"/>
                    <a:gd name="connsiteY1" fmla="*/ 0 h 186301"/>
                    <a:gd name="connsiteX2" fmla="*/ 81856 w 186301"/>
                    <a:gd name="connsiteY2" fmla="*/ 189678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90202" y="137921"/>
                      </a:moveTo>
                      <a:lnTo>
                        <a:pt x="0" y="0"/>
                      </a:lnTo>
                      <a:lnTo>
                        <a:pt x="81856" y="189678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8" name="자유형: 도형 7177">
                  <a:extLst>
                    <a:ext uri="{FF2B5EF4-FFF2-40B4-BE49-F238E27FC236}">
                      <a16:creationId xmlns:a16="http://schemas.microsoft.com/office/drawing/2014/main" id="{7EA29963-0E2C-4F61-A3C5-3C93701971C9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137921 h 133904"/>
                    <a:gd name="connsiteX1" fmla="*/ 190202 w 186301"/>
                    <a:gd name="connsiteY1" fmla="*/ 56065 h 133904"/>
                    <a:gd name="connsiteX2" fmla="*/ 0 w 186301"/>
                    <a:gd name="connsiteY2" fmla="*/ 0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137921"/>
                      </a:moveTo>
                      <a:lnTo>
                        <a:pt x="190202" y="560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D7D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79" name="자유형: 도형 7178">
                  <a:extLst>
                    <a:ext uri="{FF2B5EF4-FFF2-40B4-BE49-F238E27FC236}">
                      <a16:creationId xmlns:a16="http://schemas.microsoft.com/office/drawing/2014/main" id="{0ABFBF1A-0D2C-43B6-A3DF-9847AAA53BF0}"/>
                    </a:ext>
                  </a:extLst>
                </p:cNvPr>
                <p:cNvSpPr/>
                <p:nvPr/>
              </p:nvSpPr>
              <p:spPr>
                <a:xfrm>
                  <a:off x="4249116" y="3203890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56065 h 52397"/>
                    <a:gd name="connsiteX1" fmla="*/ 0 w 186301"/>
                    <a:gd name="connsiteY1" fmla="*/ 0 h 52397"/>
                    <a:gd name="connsiteX2" fmla="*/ 108404 w 186301"/>
                    <a:gd name="connsiteY2" fmla="*/ 19736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56065"/>
                      </a:moveTo>
                      <a:lnTo>
                        <a:pt x="0" y="0"/>
                      </a:lnTo>
                      <a:lnTo>
                        <a:pt x="108404" y="19736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180" name="자유형: 도형 7179">
                <a:extLst>
                  <a:ext uri="{FF2B5EF4-FFF2-40B4-BE49-F238E27FC236}">
                    <a16:creationId xmlns:a16="http://schemas.microsoft.com/office/drawing/2014/main" id="{9A451B4E-2475-4154-A4B2-300CC5417969}"/>
                  </a:ext>
                </a:extLst>
              </p:cNvPr>
              <p:cNvSpPr/>
              <p:nvPr/>
            </p:nvSpPr>
            <p:spPr>
              <a:xfrm>
                <a:off x="4058914" y="3203890"/>
                <a:ext cx="378424" cy="186301"/>
              </a:xfrm>
              <a:custGeom>
                <a:avLst/>
                <a:gdLst>
                  <a:gd name="connsiteX0" fmla="*/ 298606 w 378424"/>
                  <a:gd name="connsiteY0" fmla="*/ 19736 h 186301"/>
                  <a:gd name="connsiteX1" fmla="*/ 190202 w 378424"/>
                  <a:gd name="connsiteY1" fmla="*/ 0 h 186301"/>
                  <a:gd name="connsiteX2" fmla="*/ 81856 w 378424"/>
                  <a:gd name="connsiteY2" fmla="*/ 19736 h 186301"/>
                  <a:gd name="connsiteX3" fmla="*/ 0 w 378424"/>
                  <a:gd name="connsiteY3" fmla="*/ 56065 h 186301"/>
                  <a:gd name="connsiteX4" fmla="*/ 0 w 378424"/>
                  <a:gd name="connsiteY4" fmla="*/ 137921 h 186301"/>
                  <a:gd name="connsiteX5" fmla="*/ 108346 w 378424"/>
                  <a:gd name="connsiteY5" fmla="*/ 189678 h 186301"/>
                  <a:gd name="connsiteX6" fmla="*/ 272058 w 378424"/>
                  <a:gd name="connsiteY6" fmla="*/ 189678 h 186301"/>
                  <a:gd name="connsiteX7" fmla="*/ 380404 w 378424"/>
                  <a:gd name="connsiteY7" fmla="*/ 137921 h 186301"/>
                  <a:gd name="connsiteX8" fmla="*/ 380404 w 378424"/>
                  <a:gd name="connsiteY8" fmla="*/ 56065 h 1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24" h="186301">
                    <a:moveTo>
                      <a:pt x="298606" y="19736"/>
                    </a:moveTo>
                    <a:lnTo>
                      <a:pt x="190202" y="0"/>
                    </a:lnTo>
                    <a:lnTo>
                      <a:pt x="81856" y="19736"/>
                    </a:lnTo>
                    <a:lnTo>
                      <a:pt x="0" y="56065"/>
                    </a:lnTo>
                    <a:lnTo>
                      <a:pt x="0" y="137921"/>
                    </a:lnTo>
                    <a:lnTo>
                      <a:pt x="108346" y="189678"/>
                    </a:lnTo>
                    <a:lnTo>
                      <a:pt x="272058" y="189678"/>
                    </a:lnTo>
                    <a:lnTo>
                      <a:pt x="380404" y="137921"/>
                    </a:lnTo>
                    <a:lnTo>
                      <a:pt x="380404" y="56065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181" name="자유형: 도형 7180">
              <a:extLst>
                <a:ext uri="{FF2B5EF4-FFF2-40B4-BE49-F238E27FC236}">
                  <a16:creationId xmlns:a16="http://schemas.microsoft.com/office/drawing/2014/main" id="{790511D5-899C-4746-83CD-0C1A94FE709E}"/>
                </a:ext>
              </a:extLst>
            </p:cNvPr>
            <p:cNvSpPr/>
            <p:nvPr/>
          </p:nvSpPr>
          <p:spPr>
            <a:xfrm>
              <a:off x="4401243" y="3000007"/>
              <a:ext cx="459931" cy="273630"/>
            </a:xfrm>
            <a:custGeom>
              <a:avLst/>
              <a:gdLst>
                <a:gd name="connsiteX0" fmla="*/ 461212 w 459931"/>
                <a:gd name="connsiteY0" fmla="*/ 0 h 273629"/>
                <a:gd name="connsiteX1" fmla="*/ 109976 w 459931"/>
                <a:gd name="connsiteY1" fmla="*/ 49021 h 273629"/>
                <a:gd name="connsiteX2" fmla="*/ 42092 w 459931"/>
                <a:gd name="connsiteY2" fmla="*/ 82147 h 273629"/>
                <a:gd name="connsiteX3" fmla="*/ 0 w 459931"/>
                <a:gd name="connsiteY3" fmla="*/ 143452 h 273629"/>
                <a:gd name="connsiteX4" fmla="*/ 0 w 459931"/>
                <a:gd name="connsiteY4" fmla="*/ 211801 h 273629"/>
                <a:gd name="connsiteX5" fmla="*/ 47216 w 459931"/>
                <a:gd name="connsiteY5" fmla="*/ 273863 h 27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931" h="273629">
                  <a:moveTo>
                    <a:pt x="461212" y="0"/>
                  </a:moveTo>
                  <a:lnTo>
                    <a:pt x="109976" y="49021"/>
                  </a:lnTo>
                  <a:lnTo>
                    <a:pt x="42092" y="82147"/>
                  </a:lnTo>
                  <a:lnTo>
                    <a:pt x="0" y="143452"/>
                  </a:lnTo>
                  <a:lnTo>
                    <a:pt x="0" y="211801"/>
                  </a:lnTo>
                  <a:lnTo>
                    <a:pt x="47216" y="273863"/>
                  </a:lnTo>
                  <a:close/>
                </a:path>
              </a:pathLst>
            </a:custGeom>
            <a:solidFill>
              <a:srgbClr val="EFEFF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2" name="자유형: 도형 7181">
              <a:extLst>
                <a:ext uri="{FF2B5EF4-FFF2-40B4-BE49-F238E27FC236}">
                  <a16:creationId xmlns:a16="http://schemas.microsoft.com/office/drawing/2014/main" id="{5E4D53EB-E684-4056-9369-5319F2BEE7D0}"/>
                </a:ext>
              </a:extLst>
            </p:cNvPr>
            <p:cNvSpPr/>
            <p:nvPr/>
          </p:nvSpPr>
          <p:spPr>
            <a:xfrm>
              <a:off x="4401243" y="3042856"/>
              <a:ext cx="343493" cy="98973"/>
            </a:xfrm>
            <a:custGeom>
              <a:avLst/>
              <a:gdLst>
                <a:gd name="connsiteX0" fmla="*/ 42092 w 343492"/>
                <a:gd name="connsiteY0" fmla="*/ 39298 h 98972"/>
                <a:gd name="connsiteX1" fmla="*/ 346986 w 343492"/>
                <a:gd name="connsiteY1" fmla="*/ 0 h 98972"/>
                <a:gd name="connsiteX2" fmla="*/ 0 w 343492"/>
                <a:gd name="connsiteY2" fmla="*/ 100603 h 9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98972">
                  <a:moveTo>
                    <a:pt x="42092" y="39298"/>
                  </a:moveTo>
                  <a:lnTo>
                    <a:pt x="346986" y="0"/>
                  </a:lnTo>
                  <a:lnTo>
                    <a:pt x="0" y="100603"/>
                  </a:lnTo>
                  <a:close/>
                </a:path>
              </a:pathLst>
            </a:custGeom>
            <a:solidFill>
              <a:srgbClr val="F3F4F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3" name="자유형: 도형 7182">
              <a:extLst>
                <a:ext uri="{FF2B5EF4-FFF2-40B4-BE49-F238E27FC236}">
                  <a16:creationId xmlns:a16="http://schemas.microsoft.com/office/drawing/2014/main" id="{6A820774-B608-491D-856B-068DA7C86A6B}"/>
                </a:ext>
              </a:extLst>
            </p:cNvPr>
            <p:cNvSpPr/>
            <p:nvPr/>
          </p:nvSpPr>
          <p:spPr>
            <a:xfrm>
              <a:off x="4443335" y="3000007"/>
              <a:ext cx="413356" cy="81507"/>
            </a:xfrm>
            <a:custGeom>
              <a:avLst/>
              <a:gdLst>
                <a:gd name="connsiteX0" fmla="*/ 0 w 413355"/>
                <a:gd name="connsiteY0" fmla="*/ 82147 h 81506"/>
                <a:gd name="connsiteX1" fmla="*/ 371846 w 413355"/>
                <a:gd name="connsiteY1" fmla="*/ 34233 h 81506"/>
                <a:gd name="connsiteX2" fmla="*/ 419120 w 413355"/>
                <a:gd name="connsiteY2" fmla="*/ 0 h 81506"/>
                <a:gd name="connsiteX3" fmla="*/ 67884 w 413355"/>
                <a:gd name="connsiteY3" fmla="*/ 49021 h 8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55" h="81506">
                  <a:moveTo>
                    <a:pt x="0" y="82147"/>
                  </a:moveTo>
                  <a:lnTo>
                    <a:pt x="371846" y="34233"/>
                  </a:lnTo>
                  <a:lnTo>
                    <a:pt x="419120" y="0"/>
                  </a:lnTo>
                  <a:lnTo>
                    <a:pt x="67884" y="49021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4" name="자유형: 도형 7183">
              <a:extLst>
                <a:ext uri="{FF2B5EF4-FFF2-40B4-BE49-F238E27FC236}">
                  <a16:creationId xmlns:a16="http://schemas.microsoft.com/office/drawing/2014/main" id="{9D54ADCB-D3CF-4904-8C64-D5FE231368CC}"/>
                </a:ext>
              </a:extLst>
            </p:cNvPr>
            <p:cNvSpPr/>
            <p:nvPr/>
          </p:nvSpPr>
          <p:spPr>
            <a:xfrm>
              <a:off x="4401243" y="3211808"/>
              <a:ext cx="34931" cy="58219"/>
            </a:xfrm>
            <a:custGeom>
              <a:avLst/>
              <a:gdLst>
                <a:gd name="connsiteX0" fmla="*/ 0 w 34931"/>
                <a:gd name="connsiteY0" fmla="*/ 0 h 58219"/>
                <a:gd name="connsiteX1" fmla="*/ 0 w 34931"/>
                <a:gd name="connsiteY1" fmla="*/ 62062 h 58219"/>
                <a:gd name="connsiteX2" fmla="*/ 39705 w 34931"/>
                <a:gd name="connsiteY2" fmla="*/ 52223 h 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31" h="58219">
                  <a:moveTo>
                    <a:pt x="0" y="0"/>
                  </a:moveTo>
                  <a:lnTo>
                    <a:pt x="0" y="62062"/>
                  </a:lnTo>
                  <a:lnTo>
                    <a:pt x="39705" y="52223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5" name="자유형: 도형 7184">
              <a:extLst>
                <a:ext uri="{FF2B5EF4-FFF2-40B4-BE49-F238E27FC236}">
                  <a16:creationId xmlns:a16="http://schemas.microsoft.com/office/drawing/2014/main" id="{5D34ED15-7EEE-4877-9490-D9A59037CFBA}"/>
                </a:ext>
              </a:extLst>
            </p:cNvPr>
            <p:cNvSpPr/>
            <p:nvPr/>
          </p:nvSpPr>
          <p:spPr>
            <a:xfrm>
              <a:off x="4401243" y="3045185"/>
              <a:ext cx="337671" cy="186301"/>
            </a:xfrm>
            <a:custGeom>
              <a:avLst/>
              <a:gdLst>
                <a:gd name="connsiteX0" fmla="*/ 0 w 337670"/>
                <a:gd name="connsiteY0" fmla="*/ 166623 h 186301"/>
                <a:gd name="connsiteX1" fmla="*/ 339068 w 337670"/>
                <a:gd name="connsiteY1" fmla="*/ 0 h 186301"/>
                <a:gd name="connsiteX2" fmla="*/ 18747 w 337670"/>
                <a:gd name="connsiteY2" fmla="*/ 191308 h 1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670" h="186301">
                  <a:moveTo>
                    <a:pt x="0" y="166623"/>
                  </a:moveTo>
                  <a:lnTo>
                    <a:pt x="339068" y="0"/>
                  </a:lnTo>
                  <a:lnTo>
                    <a:pt x="18747" y="191308"/>
                  </a:lnTo>
                  <a:close/>
                </a:path>
              </a:pathLst>
            </a:custGeom>
            <a:solidFill>
              <a:srgbClr val="EBEBE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6" name="자유형: 도형 7185">
              <a:extLst>
                <a:ext uri="{FF2B5EF4-FFF2-40B4-BE49-F238E27FC236}">
                  <a16:creationId xmlns:a16="http://schemas.microsoft.com/office/drawing/2014/main" id="{A0AB2E4A-7B5C-44D0-8667-1935BD489595}"/>
                </a:ext>
              </a:extLst>
            </p:cNvPr>
            <p:cNvSpPr/>
            <p:nvPr/>
          </p:nvSpPr>
          <p:spPr>
            <a:xfrm>
              <a:off x="4376791" y="3267116"/>
              <a:ext cx="1111985" cy="948972"/>
            </a:xfrm>
            <a:custGeom>
              <a:avLst/>
              <a:gdLst>
                <a:gd name="connsiteX0" fmla="*/ 0 w 1111985"/>
                <a:gd name="connsiteY0" fmla="*/ 0 h 948971"/>
                <a:gd name="connsiteX1" fmla="*/ 1114722 w 1111985"/>
                <a:gd name="connsiteY1" fmla="*/ 548366 h 948971"/>
                <a:gd name="connsiteX2" fmla="*/ 1114722 w 1111985"/>
                <a:gd name="connsiteY2" fmla="*/ 950195 h 948971"/>
                <a:gd name="connsiteX3" fmla="*/ 0 w 1111985"/>
                <a:gd name="connsiteY3" fmla="*/ 401828 h 94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985" h="948971">
                  <a:moveTo>
                    <a:pt x="0" y="0"/>
                  </a:moveTo>
                  <a:lnTo>
                    <a:pt x="1114722" y="548366"/>
                  </a:lnTo>
                  <a:lnTo>
                    <a:pt x="1114722" y="950195"/>
                  </a:lnTo>
                  <a:lnTo>
                    <a:pt x="0" y="401828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7" name="자유형: 도형 7186">
              <a:extLst>
                <a:ext uri="{FF2B5EF4-FFF2-40B4-BE49-F238E27FC236}">
                  <a16:creationId xmlns:a16="http://schemas.microsoft.com/office/drawing/2014/main" id="{2D230122-77D3-4D58-8AA4-3662EBE85ECD}"/>
                </a:ext>
              </a:extLst>
            </p:cNvPr>
            <p:cNvSpPr/>
            <p:nvPr/>
          </p:nvSpPr>
          <p:spPr>
            <a:xfrm>
              <a:off x="5491512" y="3471116"/>
              <a:ext cx="483219" cy="745205"/>
            </a:xfrm>
            <a:custGeom>
              <a:avLst/>
              <a:gdLst>
                <a:gd name="connsiteX0" fmla="*/ 0 w 483218"/>
                <a:gd name="connsiteY0" fmla="*/ 344366 h 745204"/>
                <a:gd name="connsiteX1" fmla="*/ 485664 w 483218"/>
                <a:gd name="connsiteY1" fmla="*/ 0 h 745204"/>
                <a:gd name="connsiteX2" fmla="*/ 485664 w 483218"/>
                <a:gd name="connsiteY2" fmla="*/ 509359 h 745204"/>
                <a:gd name="connsiteX3" fmla="*/ 0 w 483218"/>
                <a:gd name="connsiteY3" fmla="*/ 746195 h 74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218" h="745204">
                  <a:moveTo>
                    <a:pt x="0" y="344366"/>
                  </a:moveTo>
                  <a:lnTo>
                    <a:pt x="485664" y="0"/>
                  </a:lnTo>
                  <a:lnTo>
                    <a:pt x="485664" y="509359"/>
                  </a:lnTo>
                  <a:lnTo>
                    <a:pt x="0" y="746195"/>
                  </a:lnTo>
                  <a:close/>
                </a:path>
              </a:pathLst>
            </a:custGeom>
            <a:solidFill>
              <a:srgbClr val="D1D3D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88" name="자유형: 도형 7187">
              <a:extLst>
                <a:ext uri="{FF2B5EF4-FFF2-40B4-BE49-F238E27FC236}">
                  <a16:creationId xmlns:a16="http://schemas.microsoft.com/office/drawing/2014/main" id="{33A234A6-ECB9-4C5B-9ED5-E914D77312CD}"/>
                </a:ext>
              </a:extLst>
            </p:cNvPr>
            <p:cNvSpPr/>
            <p:nvPr/>
          </p:nvSpPr>
          <p:spPr>
            <a:xfrm>
              <a:off x="4376791" y="2922750"/>
              <a:ext cx="1595204" cy="890753"/>
            </a:xfrm>
            <a:custGeom>
              <a:avLst/>
              <a:gdLst>
                <a:gd name="connsiteX0" fmla="*/ 0 w 1595203"/>
                <a:gd name="connsiteY0" fmla="*/ 344366 h 890752"/>
                <a:gd name="connsiteX1" fmla="*/ 1114722 w 1595203"/>
                <a:gd name="connsiteY1" fmla="*/ 892732 h 890752"/>
                <a:gd name="connsiteX2" fmla="*/ 1600385 w 1595203"/>
                <a:gd name="connsiteY2" fmla="*/ 548366 h 890752"/>
                <a:gd name="connsiteX3" fmla="*/ 485664 w 1595203"/>
                <a:gd name="connsiteY3" fmla="*/ 0 h 89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5203" h="890752">
                  <a:moveTo>
                    <a:pt x="0" y="344366"/>
                  </a:moveTo>
                  <a:lnTo>
                    <a:pt x="1114722" y="892732"/>
                  </a:lnTo>
                  <a:lnTo>
                    <a:pt x="1600385" y="548366"/>
                  </a:lnTo>
                  <a:lnTo>
                    <a:pt x="485664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189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448430" y="4341783"/>
              <a:ext cx="371904" cy="107938"/>
              <a:chOff x="5448430" y="4341783"/>
              <a:chExt cx="371904" cy="107938"/>
            </a:xfrm>
            <a:solidFill>
              <a:schemeClr val="accent1"/>
            </a:solidFill>
          </p:grpSpPr>
          <p:grpSp>
            <p:nvGrpSpPr>
              <p:cNvPr id="719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448430" y="4341783"/>
                <a:ext cx="87329" cy="69863"/>
                <a:chOff x="5448430" y="4341783"/>
                <a:chExt cx="87329" cy="69863"/>
              </a:xfrm>
              <a:solidFill>
                <a:schemeClr val="accent1"/>
              </a:solidFill>
            </p:grpSpPr>
            <p:sp>
              <p:nvSpPr>
                <p:cNvPr id="7191" name="자유형: 도형 7190">
                  <a:extLst>
                    <a:ext uri="{FF2B5EF4-FFF2-40B4-BE49-F238E27FC236}">
                      <a16:creationId xmlns:a16="http://schemas.microsoft.com/office/drawing/2014/main" id="{BF6A95F0-15CC-41CA-89BE-EBF44275319F}"/>
                    </a:ext>
                  </a:extLst>
                </p:cNvPr>
                <p:cNvSpPr/>
                <p:nvPr/>
              </p:nvSpPr>
              <p:spPr>
                <a:xfrm>
                  <a:off x="5493317" y="436367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2" name="자유형: 도형 7191">
                  <a:extLst>
                    <a:ext uri="{FF2B5EF4-FFF2-40B4-BE49-F238E27FC236}">
                      <a16:creationId xmlns:a16="http://schemas.microsoft.com/office/drawing/2014/main" id="{4A8B2E62-B1AD-41A5-AD22-10FE28F74DE0}"/>
                    </a:ext>
                  </a:extLst>
                </p:cNvPr>
                <p:cNvSpPr/>
                <p:nvPr/>
              </p:nvSpPr>
              <p:spPr>
                <a:xfrm>
                  <a:off x="5448430" y="436367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3" name="자유형: 도형 7192">
                  <a:extLst>
                    <a:ext uri="{FF2B5EF4-FFF2-40B4-BE49-F238E27FC236}">
                      <a16:creationId xmlns:a16="http://schemas.microsoft.com/office/drawing/2014/main" id="{2906B194-9DA3-4BEB-8558-DBFF95738B73}"/>
                    </a:ext>
                  </a:extLst>
                </p:cNvPr>
                <p:cNvSpPr/>
                <p:nvPr/>
              </p:nvSpPr>
              <p:spPr>
                <a:xfrm>
                  <a:off x="5448430" y="4341783"/>
                  <a:ext cx="87329" cy="40753"/>
                </a:xfrm>
                <a:custGeom>
                  <a:avLst/>
                  <a:gdLst>
                    <a:gd name="connsiteX0" fmla="*/ 67302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2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2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2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4" name="자유형: 도형 7193">
                  <a:extLst>
                    <a:ext uri="{FF2B5EF4-FFF2-40B4-BE49-F238E27FC236}">
                      <a16:creationId xmlns:a16="http://schemas.microsoft.com/office/drawing/2014/main" id="{DE60C4F5-8ED0-42DC-8690-CBE32F8C39BD}"/>
                    </a:ext>
                  </a:extLst>
                </p:cNvPr>
                <p:cNvSpPr/>
                <p:nvPr/>
              </p:nvSpPr>
              <p:spPr>
                <a:xfrm>
                  <a:off x="5448430" y="4341783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95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590717" y="4379858"/>
                <a:ext cx="87329" cy="69863"/>
                <a:chOff x="5590717" y="4379858"/>
                <a:chExt cx="87329" cy="69863"/>
              </a:xfrm>
              <a:solidFill>
                <a:schemeClr val="accent1"/>
              </a:solidFill>
            </p:grpSpPr>
            <p:sp>
              <p:nvSpPr>
                <p:cNvPr id="7196" name="자유형: 도형 7195">
                  <a:extLst>
                    <a:ext uri="{FF2B5EF4-FFF2-40B4-BE49-F238E27FC236}">
                      <a16:creationId xmlns:a16="http://schemas.microsoft.com/office/drawing/2014/main" id="{4B185272-C357-4365-BA0A-B1CF71052FE1}"/>
                    </a:ext>
                  </a:extLst>
                </p:cNvPr>
                <p:cNvSpPr/>
                <p:nvPr/>
              </p:nvSpPr>
              <p:spPr>
                <a:xfrm>
                  <a:off x="5635604" y="4401749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7" name="자유형: 도형 7196">
                  <a:extLst>
                    <a:ext uri="{FF2B5EF4-FFF2-40B4-BE49-F238E27FC236}">
                      <a16:creationId xmlns:a16="http://schemas.microsoft.com/office/drawing/2014/main" id="{55BBACF9-A634-4EF2-9148-4745A2EAED38}"/>
                    </a:ext>
                  </a:extLst>
                </p:cNvPr>
                <p:cNvSpPr/>
                <p:nvPr/>
              </p:nvSpPr>
              <p:spPr>
                <a:xfrm>
                  <a:off x="5590717" y="4401749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8" name="자유형: 도형 7197">
                  <a:extLst>
                    <a:ext uri="{FF2B5EF4-FFF2-40B4-BE49-F238E27FC236}">
                      <a16:creationId xmlns:a16="http://schemas.microsoft.com/office/drawing/2014/main" id="{0096079E-1E51-409B-93F7-90209476512A}"/>
                    </a:ext>
                  </a:extLst>
                </p:cNvPr>
                <p:cNvSpPr/>
                <p:nvPr/>
              </p:nvSpPr>
              <p:spPr>
                <a:xfrm>
                  <a:off x="5590717" y="437985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199" name="자유형: 도형 7198">
                  <a:extLst>
                    <a:ext uri="{FF2B5EF4-FFF2-40B4-BE49-F238E27FC236}">
                      <a16:creationId xmlns:a16="http://schemas.microsoft.com/office/drawing/2014/main" id="{88207027-D50B-4134-96D6-6372ADCEDF5D}"/>
                    </a:ext>
                  </a:extLst>
                </p:cNvPr>
                <p:cNvSpPr/>
                <p:nvPr/>
              </p:nvSpPr>
              <p:spPr>
                <a:xfrm>
                  <a:off x="5590717" y="437985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733005" y="4341783"/>
                <a:ext cx="87329" cy="69863"/>
                <a:chOff x="5733005" y="4341783"/>
                <a:chExt cx="87329" cy="69863"/>
              </a:xfrm>
              <a:solidFill>
                <a:schemeClr val="accent1"/>
              </a:solidFill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9028376B-3BF4-48E8-B18F-657FF984C451}"/>
                    </a:ext>
                  </a:extLst>
                </p:cNvPr>
                <p:cNvSpPr/>
                <p:nvPr/>
              </p:nvSpPr>
              <p:spPr>
                <a:xfrm>
                  <a:off x="5777892" y="436367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76CE1848-1C09-47F9-BEB0-681E8BD9A5C8}"/>
                    </a:ext>
                  </a:extLst>
                </p:cNvPr>
                <p:cNvSpPr/>
                <p:nvPr/>
              </p:nvSpPr>
              <p:spPr>
                <a:xfrm>
                  <a:off x="5733005" y="436367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A4E16434-2CA8-44B0-82C8-058CD366D708}"/>
                    </a:ext>
                  </a:extLst>
                </p:cNvPr>
                <p:cNvSpPr/>
                <p:nvPr/>
              </p:nvSpPr>
              <p:spPr>
                <a:xfrm>
                  <a:off x="5733005" y="4341783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9C17045-470E-4DB5-A0C8-2343B3A9802D}"/>
                    </a:ext>
                  </a:extLst>
                </p:cNvPr>
                <p:cNvSpPr/>
                <p:nvPr/>
              </p:nvSpPr>
              <p:spPr>
                <a:xfrm>
                  <a:off x="5733005" y="4341783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7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933570" y="4345276"/>
              <a:ext cx="371904" cy="107939"/>
              <a:chOff x="5933570" y="4345276"/>
              <a:chExt cx="371904" cy="107939"/>
            </a:xfrm>
            <a:solidFill>
              <a:schemeClr val="accent1"/>
            </a:solidFill>
          </p:grpSpPr>
          <p:grpSp>
            <p:nvGrpSpPr>
              <p:cNvPr id="3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933570" y="4345276"/>
                <a:ext cx="87329" cy="69863"/>
                <a:chOff x="5933570" y="4345276"/>
                <a:chExt cx="87329" cy="69863"/>
              </a:xfrm>
              <a:solidFill>
                <a:schemeClr val="accent1"/>
              </a:solidFill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1A71D9D-5F0B-4BE1-9B4B-2EE735C08961}"/>
                    </a:ext>
                  </a:extLst>
                </p:cNvPr>
                <p:cNvSpPr/>
                <p:nvPr/>
              </p:nvSpPr>
              <p:spPr>
                <a:xfrm>
                  <a:off x="5978457" y="4367167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5D0847EE-78BD-4D07-ACEF-718C60390F82}"/>
                    </a:ext>
                  </a:extLst>
                </p:cNvPr>
                <p:cNvSpPr/>
                <p:nvPr/>
              </p:nvSpPr>
              <p:spPr>
                <a:xfrm>
                  <a:off x="5933570" y="4367167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1C953D43-ABBB-4CD6-92D9-27FA3737AF62}"/>
                    </a:ext>
                  </a:extLst>
                </p:cNvPr>
                <p:cNvSpPr/>
                <p:nvPr/>
              </p:nvSpPr>
              <p:spPr>
                <a:xfrm>
                  <a:off x="5933570" y="4345276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74E40C54-2D73-40B6-B170-B3E6625D5E4F}"/>
                    </a:ext>
                  </a:extLst>
                </p:cNvPr>
                <p:cNvSpPr/>
                <p:nvPr/>
              </p:nvSpPr>
              <p:spPr>
                <a:xfrm>
                  <a:off x="5933570" y="434527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6075857" y="4383352"/>
                <a:ext cx="87329" cy="69863"/>
                <a:chOff x="6075857" y="4383352"/>
                <a:chExt cx="87329" cy="69863"/>
              </a:xfrm>
              <a:solidFill>
                <a:schemeClr val="accent1"/>
              </a:solidFill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5F3D63C-ED63-43C5-8240-6F6AF6A9BBA5}"/>
                    </a:ext>
                  </a:extLst>
                </p:cNvPr>
                <p:cNvSpPr/>
                <p:nvPr/>
              </p:nvSpPr>
              <p:spPr>
                <a:xfrm>
                  <a:off x="6120744" y="4405242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0263E8F-3B12-40AE-AF1A-CDC9084927AF}"/>
                    </a:ext>
                  </a:extLst>
                </p:cNvPr>
                <p:cNvSpPr/>
                <p:nvPr/>
              </p:nvSpPr>
              <p:spPr>
                <a:xfrm>
                  <a:off x="6075857" y="4405242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3CAB2E0-6807-4CF0-B669-7B9B38F2E900}"/>
                    </a:ext>
                  </a:extLst>
                </p:cNvPr>
                <p:cNvSpPr/>
                <p:nvPr/>
              </p:nvSpPr>
              <p:spPr>
                <a:xfrm>
                  <a:off x="6075857" y="438335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5 w 87328"/>
                    <a:gd name="connsiteY2" fmla="*/ 10945 h 40753"/>
                    <a:gd name="connsiteX3" fmla="*/ 0 w 87328"/>
                    <a:gd name="connsiteY3" fmla="*/ 21890 h 40753"/>
                    <a:gd name="connsiteX4" fmla="*/ 22415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5" y="10945"/>
                      </a:lnTo>
                      <a:lnTo>
                        <a:pt x="0" y="21890"/>
                      </a:lnTo>
                      <a:lnTo>
                        <a:pt x="22415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7E37ED4D-B640-45F5-90FA-A9641CC53704}"/>
                    </a:ext>
                  </a:extLst>
                </p:cNvPr>
                <p:cNvSpPr/>
                <p:nvPr/>
              </p:nvSpPr>
              <p:spPr>
                <a:xfrm>
                  <a:off x="6075857" y="438335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6218145" y="4345276"/>
                <a:ext cx="87329" cy="69863"/>
                <a:chOff x="6218145" y="4345276"/>
                <a:chExt cx="87329" cy="69863"/>
              </a:xfrm>
              <a:solidFill>
                <a:schemeClr val="accent1"/>
              </a:solidFill>
            </p:grpSpPr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77EBFA63-7623-4FC4-9546-7ABD61ACF835}"/>
                    </a:ext>
                  </a:extLst>
                </p:cNvPr>
                <p:cNvSpPr/>
                <p:nvPr/>
              </p:nvSpPr>
              <p:spPr>
                <a:xfrm>
                  <a:off x="6263032" y="4367167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D1892ABB-5FDF-4FA3-AB03-C3290B3E61BC}"/>
                    </a:ext>
                  </a:extLst>
                </p:cNvPr>
                <p:cNvSpPr/>
                <p:nvPr/>
              </p:nvSpPr>
              <p:spPr>
                <a:xfrm>
                  <a:off x="6218145" y="4367167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F2560D0A-8859-4CEA-85CE-47D068A3AB45}"/>
                    </a:ext>
                  </a:extLst>
                </p:cNvPr>
                <p:cNvSpPr/>
                <p:nvPr/>
              </p:nvSpPr>
              <p:spPr>
                <a:xfrm>
                  <a:off x="6218145" y="4345276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4E23D1AC-2686-4D46-BBC9-D4FC3B02270E}"/>
                    </a:ext>
                  </a:extLst>
                </p:cNvPr>
                <p:cNvSpPr/>
                <p:nvPr/>
              </p:nvSpPr>
              <p:spPr>
                <a:xfrm>
                  <a:off x="6218145" y="434527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4C121AD-725F-487E-A898-82B58D7A4C45}"/>
                </a:ext>
              </a:extLst>
            </p:cNvPr>
            <p:cNvSpPr/>
            <p:nvPr/>
          </p:nvSpPr>
          <p:spPr>
            <a:xfrm>
              <a:off x="6181991" y="3826020"/>
              <a:ext cx="145548" cy="390068"/>
            </a:xfrm>
            <a:custGeom>
              <a:avLst/>
              <a:gdLst>
                <a:gd name="connsiteX0" fmla="*/ 147702 w 145547"/>
                <a:gd name="connsiteY0" fmla="*/ 0 h 390068"/>
                <a:gd name="connsiteX1" fmla="*/ 147702 w 145547"/>
                <a:gd name="connsiteY1" fmla="*/ 326377 h 390068"/>
                <a:gd name="connsiteX2" fmla="*/ 0 w 145547"/>
                <a:gd name="connsiteY2" fmla="*/ 395832 h 390068"/>
                <a:gd name="connsiteX3" fmla="*/ 0 w 145547"/>
                <a:gd name="connsiteY3" fmla="*/ 69455 h 39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90068">
                  <a:moveTo>
                    <a:pt x="147702" y="0"/>
                  </a:moveTo>
                  <a:lnTo>
                    <a:pt x="147702" y="326377"/>
                  </a:lnTo>
                  <a:lnTo>
                    <a:pt x="0" y="395832"/>
                  </a:lnTo>
                  <a:lnTo>
                    <a:pt x="0" y="69455"/>
                  </a:lnTo>
                  <a:close/>
                </a:path>
              </a:pathLst>
            </a:custGeom>
            <a:solidFill>
              <a:srgbClr val="D1D3D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00E6018-C4E8-442C-9777-B20858A34B4B}"/>
                </a:ext>
              </a:extLst>
            </p:cNvPr>
            <p:cNvSpPr/>
            <p:nvPr/>
          </p:nvSpPr>
          <p:spPr>
            <a:xfrm>
              <a:off x="6059440" y="3895475"/>
              <a:ext cx="122260" cy="366781"/>
            </a:xfrm>
            <a:custGeom>
              <a:avLst/>
              <a:gdLst>
                <a:gd name="connsiteX0" fmla="*/ 122551 w 122260"/>
                <a:gd name="connsiteY0" fmla="*/ 0 h 366780"/>
                <a:gd name="connsiteX1" fmla="*/ 0 w 122260"/>
                <a:gd name="connsiteY1" fmla="*/ 45818 h 366780"/>
                <a:gd name="connsiteX2" fmla="*/ 0 w 122260"/>
                <a:gd name="connsiteY2" fmla="*/ 372195 h 366780"/>
                <a:gd name="connsiteX3" fmla="*/ 122551 w 122260"/>
                <a:gd name="connsiteY3" fmla="*/ 326376 h 3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60" h="366780">
                  <a:moveTo>
                    <a:pt x="122551" y="0"/>
                  </a:moveTo>
                  <a:lnTo>
                    <a:pt x="0" y="45818"/>
                  </a:lnTo>
                  <a:lnTo>
                    <a:pt x="0" y="372195"/>
                  </a:lnTo>
                  <a:lnTo>
                    <a:pt x="122551" y="326376"/>
                  </a:lnTo>
                  <a:close/>
                </a:path>
              </a:pathLst>
            </a:custGeom>
            <a:solidFill>
              <a:srgbClr val="D5D7D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52E2896-24C8-49D3-A4CD-C6597FCE0A05}"/>
                </a:ext>
              </a:extLst>
            </p:cNvPr>
            <p:cNvSpPr/>
            <p:nvPr/>
          </p:nvSpPr>
          <p:spPr>
            <a:xfrm>
              <a:off x="5920645" y="3941294"/>
              <a:ext cx="133904" cy="349315"/>
            </a:xfrm>
            <a:custGeom>
              <a:avLst/>
              <a:gdLst>
                <a:gd name="connsiteX0" fmla="*/ 138794 w 133903"/>
                <a:gd name="connsiteY0" fmla="*/ 0 h 349314"/>
                <a:gd name="connsiteX1" fmla="*/ 0 w 133903"/>
                <a:gd name="connsiteY1" fmla="*/ 25791 h 349314"/>
                <a:gd name="connsiteX2" fmla="*/ 0 w 133903"/>
                <a:gd name="connsiteY2" fmla="*/ 352167 h 349314"/>
                <a:gd name="connsiteX3" fmla="*/ 138794 w 133903"/>
                <a:gd name="connsiteY3" fmla="*/ 326376 h 3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03" h="349314">
                  <a:moveTo>
                    <a:pt x="138794" y="0"/>
                  </a:moveTo>
                  <a:lnTo>
                    <a:pt x="0" y="25791"/>
                  </a:lnTo>
                  <a:lnTo>
                    <a:pt x="0" y="352167"/>
                  </a:lnTo>
                  <a:lnTo>
                    <a:pt x="138794" y="326376"/>
                  </a:lnTo>
                  <a:close/>
                </a:path>
              </a:pathLst>
            </a:custGeom>
            <a:solidFill>
              <a:srgbClr val="DADBD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0A0E5FE-AE4B-4FDE-8FEF-88F5797CB864}"/>
                </a:ext>
              </a:extLst>
            </p:cNvPr>
            <p:cNvSpPr/>
            <p:nvPr/>
          </p:nvSpPr>
          <p:spPr>
            <a:xfrm>
              <a:off x="5770556" y="3964523"/>
              <a:ext cx="145548" cy="326027"/>
            </a:xfrm>
            <a:custGeom>
              <a:avLst/>
              <a:gdLst>
                <a:gd name="connsiteX0" fmla="*/ 150089 w 145547"/>
                <a:gd name="connsiteY0" fmla="*/ 2562 h 326027"/>
                <a:gd name="connsiteX1" fmla="*/ 0 w 145547"/>
                <a:gd name="connsiteY1" fmla="*/ 0 h 326027"/>
                <a:gd name="connsiteX2" fmla="*/ 0 w 145547"/>
                <a:gd name="connsiteY2" fmla="*/ 326376 h 326027"/>
                <a:gd name="connsiteX3" fmla="*/ 150089 w 145547"/>
                <a:gd name="connsiteY3" fmla="*/ 328938 h 32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26027">
                  <a:moveTo>
                    <a:pt x="150089" y="2562"/>
                  </a:moveTo>
                  <a:lnTo>
                    <a:pt x="0" y="0"/>
                  </a:lnTo>
                  <a:lnTo>
                    <a:pt x="0" y="326376"/>
                  </a:lnTo>
                  <a:lnTo>
                    <a:pt x="150089" y="328938"/>
                  </a:lnTo>
                  <a:close/>
                </a:path>
              </a:pathLst>
            </a:custGeom>
            <a:solidFill>
              <a:srgbClr val="DEDFE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E8B00F3A-B620-447F-80CA-803B8061FD27}"/>
                </a:ext>
              </a:extLst>
            </p:cNvPr>
            <p:cNvSpPr/>
            <p:nvPr/>
          </p:nvSpPr>
          <p:spPr>
            <a:xfrm>
              <a:off x="5620234" y="3939547"/>
              <a:ext cx="145548" cy="349315"/>
            </a:xfrm>
            <a:custGeom>
              <a:avLst/>
              <a:gdLst>
                <a:gd name="connsiteX0" fmla="*/ 150322 w 145547"/>
                <a:gd name="connsiteY0" fmla="*/ 351352 h 349314"/>
                <a:gd name="connsiteX1" fmla="*/ 0 w 145547"/>
                <a:gd name="connsiteY1" fmla="*/ 326376 h 349314"/>
                <a:gd name="connsiteX2" fmla="*/ 0 w 145547"/>
                <a:gd name="connsiteY2" fmla="*/ 0 h 349314"/>
                <a:gd name="connsiteX3" fmla="*/ 150322 w 145547"/>
                <a:gd name="connsiteY3" fmla="*/ 24976 h 34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7" h="349314">
                  <a:moveTo>
                    <a:pt x="150322" y="351352"/>
                  </a:moveTo>
                  <a:lnTo>
                    <a:pt x="0" y="326376"/>
                  </a:lnTo>
                  <a:lnTo>
                    <a:pt x="0" y="0"/>
                  </a:lnTo>
                  <a:lnTo>
                    <a:pt x="150322" y="24976"/>
                  </a:lnTo>
                  <a:close/>
                </a:path>
              </a:pathLst>
            </a:custGeom>
            <a:solidFill>
              <a:srgbClr val="E2E3E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204104B-4F82-4F10-A903-89AC576B5170}"/>
                </a:ext>
              </a:extLst>
            </p:cNvPr>
            <p:cNvSpPr/>
            <p:nvPr/>
          </p:nvSpPr>
          <p:spPr>
            <a:xfrm>
              <a:off x="5491512" y="3890934"/>
              <a:ext cx="128082" cy="372602"/>
            </a:xfrm>
            <a:custGeom>
              <a:avLst/>
              <a:gdLst>
                <a:gd name="connsiteX0" fmla="*/ 128722 w 128082"/>
                <a:gd name="connsiteY0" fmla="*/ 374989 h 372602"/>
                <a:gd name="connsiteX1" fmla="*/ 0 w 128082"/>
                <a:gd name="connsiteY1" fmla="*/ 326376 h 372602"/>
                <a:gd name="connsiteX2" fmla="*/ 0 w 128082"/>
                <a:gd name="connsiteY2" fmla="*/ 0 h 372602"/>
                <a:gd name="connsiteX3" fmla="*/ 128722 w 128082"/>
                <a:gd name="connsiteY3" fmla="*/ 48613 h 37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82" h="372602">
                  <a:moveTo>
                    <a:pt x="128722" y="374989"/>
                  </a:moveTo>
                  <a:lnTo>
                    <a:pt x="0" y="326376"/>
                  </a:lnTo>
                  <a:lnTo>
                    <a:pt x="0" y="0"/>
                  </a:lnTo>
                  <a:lnTo>
                    <a:pt x="128722" y="48613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D1934B1C-0BF5-440F-9319-DB90D6018373}"/>
                </a:ext>
              </a:extLst>
            </p:cNvPr>
            <p:cNvSpPr/>
            <p:nvPr/>
          </p:nvSpPr>
          <p:spPr>
            <a:xfrm>
              <a:off x="5837974" y="3561181"/>
              <a:ext cx="489041" cy="331849"/>
            </a:xfrm>
            <a:custGeom>
              <a:avLst/>
              <a:gdLst>
                <a:gd name="connsiteX0" fmla="*/ 0 w 489040"/>
                <a:gd name="connsiteY0" fmla="*/ 71377 h 331849"/>
                <a:gd name="connsiteX1" fmla="*/ 344017 w 489040"/>
                <a:gd name="connsiteY1" fmla="*/ 334294 h 331849"/>
                <a:gd name="connsiteX2" fmla="*/ 491719 w 489040"/>
                <a:gd name="connsiteY2" fmla="*/ 264839 h 331849"/>
                <a:gd name="connsiteX3" fmla="*/ 139202 w 489040"/>
                <a:gd name="connsiteY3" fmla="*/ 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040" h="331849">
                  <a:moveTo>
                    <a:pt x="0" y="71377"/>
                  </a:moveTo>
                  <a:lnTo>
                    <a:pt x="344017" y="334294"/>
                  </a:lnTo>
                  <a:lnTo>
                    <a:pt x="491719" y="264839"/>
                  </a:lnTo>
                  <a:lnTo>
                    <a:pt x="139202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F116615-AC47-47B2-9D50-3E0AE9231BF7}"/>
                </a:ext>
              </a:extLst>
            </p:cNvPr>
            <p:cNvSpPr/>
            <p:nvPr/>
          </p:nvSpPr>
          <p:spPr>
            <a:xfrm>
              <a:off x="5837974" y="3632558"/>
              <a:ext cx="343493" cy="308561"/>
            </a:xfrm>
            <a:custGeom>
              <a:avLst/>
              <a:gdLst>
                <a:gd name="connsiteX0" fmla="*/ 221465 w 343492"/>
                <a:gd name="connsiteY0" fmla="*/ 308736 h 308561"/>
                <a:gd name="connsiteX1" fmla="*/ 0 w 343492"/>
                <a:gd name="connsiteY1" fmla="*/ 0 h 308561"/>
                <a:gd name="connsiteX2" fmla="*/ 344017 w 343492"/>
                <a:gd name="connsiteY2" fmla="*/ 262918 h 30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308561">
                  <a:moveTo>
                    <a:pt x="221465" y="308736"/>
                  </a:moveTo>
                  <a:lnTo>
                    <a:pt x="0" y="0"/>
                  </a:lnTo>
                  <a:lnTo>
                    <a:pt x="344017" y="262918"/>
                  </a:lnTo>
                  <a:close/>
                </a:path>
              </a:pathLst>
            </a:custGeom>
            <a:solidFill>
              <a:srgbClr val="EBEBEC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6F800F9-3535-42AA-80CD-95EA5D8F1C5C}"/>
                </a:ext>
              </a:extLst>
            </p:cNvPr>
            <p:cNvSpPr/>
            <p:nvPr/>
          </p:nvSpPr>
          <p:spPr>
            <a:xfrm>
              <a:off x="5837974" y="3632558"/>
              <a:ext cx="221233" cy="331849"/>
            </a:xfrm>
            <a:custGeom>
              <a:avLst/>
              <a:gdLst>
                <a:gd name="connsiteX0" fmla="*/ 221465 w 221232"/>
                <a:gd name="connsiteY0" fmla="*/ 308736 h 331849"/>
                <a:gd name="connsiteX1" fmla="*/ 82671 w 221232"/>
                <a:gd name="connsiteY1" fmla="*/ 334527 h 331849"/>
                <a:gd name="connsiteX2" fmla="*/ 0 w 221232"/>
                <a:gd name="connsiteY2" fmla="*/ 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232" h="331849">
                  <a:moveTo>
                    <a:pt x="221465" y="308736"/>
                  </a:moveTo>
                  <a:lnTo>
                    <a:pt x="82671" y="334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E803642-B976-4EE9-8E3B-528727516B94}"/>
                </a:ext>
              </a:extLst>
            </p:cNvPr>
            <p:cNvSpPr/>
            <p:nvPr/>
          </p:nvSpPr>
          <p:spPr>
            <a:xfrm>
              <a:off x="5770556" y="3632558"/>
              <a:ext cx="145548" cy="331849"/>
            </a:xfrm>
            <a:custGeom>
              <a:avLst/>
              <a:gdLst>
                <a:gd name="connsiteX0" fmla="*/ 150089 w 145547"/>
                <a:gd name="connsiteY0" fmla="*/ 334527 h 331849"/>
                <a:gd name="connsiteX1" fmla="*/ 67418 w 145547"/>
                <a:gd name="connsiteY1" fmla="*/ 0 h 331849"/>
                <a:gd name="connsiteX2" fmla="*/ 0 w 145547"/>
                <a:gd name="connsiteY2" fmla="*/ 331965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47" h="331849">
                  <a:moveTo>
                    <a:pt x="150089" y="334527"/>
                  </a:moveTo>
                  <a:lnTo>
                    <a:pt x="67418" y="0"/>
                  </a:lnTo>
                  <a:lnTo>
                    <a:pt x="0" y="331965"/>
                  </a:lnTo>
                  <a:close/>
                </a:path>
              </a:pathLst>
            </a:custGeom>
            <a:solidFill>
              <a:srgbClr val="F3F4F4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D946CD7-CAB0-4A74-85F0-3AFE7CF8E283}"/>
                </a:ext>
              </a:extLst>
            </p:cNvPr>
            <p:cNvSpPr/>
            <p:nvPr/>
          </p:nvSpPr>
          <p:spPr>
            <a:xfrm>
              <a:off x="5620234" y="3632558"/>
              <a:ext cx="215411" cy="331849"/>
            </a:xfrm>
            <a:custGeom>
              <a:avLst/>
              <a:gdLst>
                <a:gd name="connsiteX0" fmla="*/ 150322 w 215410"/>
                <a:gd name="connsiteY0" fmla="*/ 331965 h 331849"/>
                <a:gd name="connsiteX1" fmla="*/ 217740 w 215410"/>
                <a:gd name="connsiteY1" fmla="*/ 0 h 331849"/>
                <a:gd name="connsiteX2" fmla="*/ 0 w 215410"/>
                <a:gd name="connsiteY2" fmla="*/ 306990 h 33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410" h="331849">
                  <a:moveTo>
                    <a:pt x="150322" y="331965"/>
                  </a:moveTo>
                  <a:lnTo>
                    <a:pt x="217740" y="0"/>
                  </a:lnTo>
                  <a:lnTo>
                    <a:pt x="0" y="306990"/>
                  </a:lnTo>
                  <a:close/>
                </a:path>
              </a:pathLst>
            </a:custGeom>
            <a:solidFill>
              <a:srgbClr val="F8F8F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B4AA5EA1-293E-4395-9D99-5B6E0F1148EC}"/>
                </a:ext>
              </a:extLst>
            </p:cNvPr>
            <p:cNvSpPr/>
            <p:nvPr/>
          </p:nvSpPr>
          <p:spPr>
            <a:xfrm>
              <a:off x="5491512" y="3632558"/>
              <a:ext cx="343493" cy="302739"/>
            </a:xfrm>
            <a:custGeom>
              <a:avLst/>
              <a:gdLst>
                <a:gd name="connsiteX0" fmla="*/ 128722 w 343492"/>
                <a:gd name="connsiteY0" fmla="*/ 306990 h 302739"/>
                <a:gd name="connsiteX1" fmla="*/ 0 w 343492"/>
                <a:gd name="connsiteY1" fmla="*/ 258377 h 302739"/>
                <a:gd name="connsiteX2" fmla="*/ 346462 w 343492"/>
                <a:gd name="connsiteY2" fmla="*/ 0 h 30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492" h="302739">
                  <a:moveTo>
                    <a:pt x="128722" y="306990"/>
                  </a:moveTo>
                  <a:lnTo>
                    <a:pt x="0" y="258377"/>
                  </a:lnTo>
                  <a:lnTo>
                    <a:pt x="346462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EC5ACEE-D171-4EE3-8BB5-67824A27FB30}"/>
                </a:ext>
              </a:extLst>
            </p:cNvPr>
            <p:cNvSpPr/>
            <p:nvPr/>
          </p:nvSpPr>
          <p:spPr>
            <a:xfrm>
              <a:off x="4376791" y="2922750"/>
              <a:ext cx="1950341" cy="1368150"/>
            </a:xfrm>
            <a:custGeom>
              <a:avLst/>
              <a:gdLst>
                <a:gd name="connsiteX0" fmla="*/ 24452 w 1950340"/>
                <a:gd name="connsiteY0" fmla="*/ 289058 h 1368149"/>
                <a:gd name="connsiteX1" fmla="*/ 24452 w 1950340"/>
                <a:gd name="connsiteY1" fmla="*/ 327017 h 1368149"/>
                <a:gd name="connsiteX2" fmla="*/ 0 w 1950340"/>
                <a:gd name="connsiteY2" fmla="*/ 344366 h 1368149"/>
                <a:gd name="connsiteX3" fmla="*/ 0 w 1950340"/>
                <a:gd name="connsiteY3" fmla="*/ 746195 h 1368149"/>
                <a:gd name="connsiteX4" fmla="*/ 1114722 w 1950340"/>
                <a:gd name="connsiteY4" fmla="*/ 1294561 h 1368149"/>
                <a:gd name="connsiteX5" fmla="*/ 1243444 w 1950340"/>
                <a:gd name="connsiteY5" fmla="*/ 1343174 h 1368149"/>
                <a:gd name="connsiteX6" fmla="*/ 1393766 w 1950340"/>
                <a:gd name="connsiteY6" fmla="*/ 1368150 h 1368149"/>
                <a:gd name="connsiteX7" fmla="*/ 1543855 w 1950340"/>
                <a:gd name="connsiteY7" fmla="*/ 1370711 h 1368149"/>
                <a:gd name="connsiteX8" fmla="*/ 1682649 w 1950340"/>
                <a:gd name="connsiteY8" fmla="*/ 1344920 h 1368149"/>
                <a:gd name="connsiteX9" fmla="*/ 1805200 w 1950340"/>
                <a:gd name="connsiteY9" fmla="*/ 1299102 h 1368149"/>
                <a:gd name="connsiteX10" fmla="*/ 1952902 w 1950340"/>
                <a:gd name="connsiteY10" fmla="*/ 1229646 h 1368149"/>
                <a:gd name="connsiteX11" fmla="*/ 1952902 w 1950340"/>
                <a:gd name="connsiteY11" fmla="*/ 903270 h 1368149"/>
                <a:gd name="connsiteX12" fmla="*/ 1600385 w 1950340"/>
                <a:gd name="connsiteY12" fmla="*/ 638431 h 1368149"/>
                <a:gd name="connsiteX13" fmla="*/ 1600385 w 1950340"/>
                <a:gd name="connsiteY13" fmla="*/ 548366 h 1368149"/>
                <a:gd name="connsiteX14" fmla="*/ 485664 w 1950340"/>
                <a:gd name="connsiteY14" fmla="*/ 0 h 1368149"/>
                <a:gd name="connsiteX15" fmla="*/ 350013 w 1950340"/>
                <a:gd name="connsiteY15" fmla="*/ 96178 h 1368149"/>
                <a:gd name="connsiteX16" fmla="*/ 134428 w 1950340"/>
                <a:gd name="connsiteY16" fmla="*/ 126277 h 1368149"/>
                <a:gd name="connsiteX17" fmla="*/ 66544 w 1950340"/>
                <a:gd name="connsiteY17" fmla="*/ 159404 h 1368149"/>
                <a:gd name="connsiteX18" fmla="*/ 24452 w 1950340"/>
                <a:gd name="connsiteY18" fmla="*/ 220709 h 1368149"/>
                <a:gd name="connsiteX19" fmla="*/ 24452 w 1950340"/>
                <a:gd name="connsiteY19" fmla="*/ 289058 h 136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0340" h="1368149">
                  <a:moveTo>
                    <a:pt x="24452" y="289058"/>
                  </a:moveTo>
                  <a:lnTo>
                    <a:pt x="24452" y="327017"/>
                  </a:lnTo>
                  <a:lnTo>
                    <a:pt x="0" y="344366"/>
                  </a:lnTo>
                  <a:lnTo>
                    <a:pt x="0" y="746195"/>
                  </a:lnTo>
                  <a:lnTo>
                    <a:pt x="1114722" y="1294561"/>
                  </a:lnTo>
                  <a:lnTo>
                    <a:pt x="1243444" y="1343174"/>
                  </a:lnTo>
                  <a:lnTo>
                    <a:pt x="1393766" y="1368150"/>
                  </a:lnTo>
                  <a:lnTo>
                    <a:pt x="1543855" y="1370711"/>
                  </a:lnTo>
                  <a:lnTo>
                    <a:pt x="1682649" y="1344920"/>
                  </a:lnTo>
                  <a:lnTo>
                    <a:pt x="1805200" y="1299102"/>
                  </a:lnTo>
                  <a:lnTo>
                    <a:pt x="1952902" y="1229646"/>
                  </a:lnTo>
                  <a:lnTo>
                    <a:pt x="1952902" y="903270"/>
                  </a:lnTo>
                  <a:lnTo>
                    <a:pt x="1600385" y="638431"/>
                  </a:lnTo>
                  <a:lnTo>
                    <a:pt x="1600385" y="548366"/>
                  </a:lnTo>
                  <a:lnTo>
                    <a:pt x="485664" y="0"/>
                  </a:lnTo>
                  <a:lnTo>
                    <a:pt x="350013" y="96178"/>
                  </a:lnTo>
                  <a:lnTo>
                    <a:pt x="134428" y="126277"/>
                  </a:lnTo>
                  <a:lnTo>
                    <a:pt x="66544" y="159404"/>
                  </a:lnTo>
                  <a:lnTo>
                    <a:pt x="24452" y="220709"/>
                  </a:lnTo>
                  <a:lnTo>
                    <a:pt x="24452" y="289058"/>
                  </a:lnTo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3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936423" y="4152163"/>
              <a:ext cx="378424" cy="186301"/>
              <a:chOff x="5936423" y="4152163"/>
              <a:chExt cx="378424" cy="186301"/>
            </a:xfrm>
            <a:solidFill>
              <a:schemeClr val="accent1"/>
            </a:solidFill>
          </p:grpSpPr>
          <p:grpSp>
            <p:nvGrpSpPr>
              <p:cNvPr id="12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936423" y="4152163"/>
                <a:ext cx="378424" cy="186301"/>
                <a:chOff x="5936423" y="4152163"/>
                <a:chExt cx="378424" cy="186301"/>
              </a:xfrm>
              <a:solidFill>
                <a:schemeClr val="accent1"/>
              </a:solidFill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641D53EE-1F07-49C9-B0ED-46B142BE31FE}"/>
                    </a:ext>
                  </a:extLst>
                </p:cNvPr>
                <p:cNvSpPr/>
                <p:nvPr/>
              </p:nvSpPr>
              <p:spPr>
                <a:xfrm>
                  <a:off x="6044826" y="4152163"/>
                  <a:ext cx="163014" cy="186301"/>
                </a:xfrm>
                <a:custGeom>
                  <a:avLst/>
                  <a:gdLst>
                    <a:gd name="connsiteX0" fmla="*/ 0 w 163013"/>
                    <a:gd name="connsiteY0" fmla="*/ 189620 h 186301"/>
                    <a:gd name="connsiteX1" fmla="*/ 81798 w 163013"/>
                    <a:gd name="connsiteY1" fmla="*/ 0 h 186301"/>
                    <a:gd name="connsiteX2" fmla="*/ 163654 w 163013"/>
                    <a:gd name="connsiteY2" fmla="*/ 189620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013" h="186301">
                      <a:moveTo>
                        <a:pt x="0" y="189620"/>
                      </a:moveTo>
                      <a:lnTo>
                        <a:pt x="81798" y="0"/>
                      </a:lnTo>
                      <a:lnTo>
                        <a:pt x="163654" y="189620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F72075B8-8665-4C21-9155-B0BE103DBC72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186301"/>
                </a:xfrm>
                <a:custGeom>
                  <a:avLst/>
                  <a:gdLst>
                    <a:gd name="connsiteX0" fmla="*/ 108404 w 186301"/>
                    <a:gd name="connsiteY0" fmla="*/ 189620 h 186301"/>
                    <a:gd name="connsiteX1" fmla="*/ 190202 w 186301"/>
                    <a:gd name="connsiteY1" fmla="*/ 0 h 186301"/>
                    <a:gd name="connsiteX2" fmla="*/ 0 w 186301"/>
                    <a:gd name="connsiteY2" fmla="*/ 137921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08404" y="189620"/>
                      </a:moveTo>
                      <a:lnTo>
                        <a:pt x="190202" y="0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76781098-09F3-41BF-A3D2-8A2D6FDF1198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133904"/>
                </a:xfrm>
                <a:custGeom>
                  <a:avLst/>
                  <a:gdLst>
                    <a:gd name="connsiteX0" fmla="*/ 190202 w 186301"/>
                    <a:gd name="connsiteY0" fmla="*/ 0 h 133904"/>
                    <a:gd name="connsiteX1" fmla="*/ 0 w 186301"/>
                    <a:gd name="connsiteY1" fmla="*/ 56065 h 133904"/>
                    <a:gd name="connsiteX2" fmla="*/ 0 w 186301"/>
                    <a:gd name="connsiteY2" fmla="*/ 137921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02" y="0"/>
                      </a:moveTo>
                      <a:lnTo>
                        <a:pt x="0" y="56065"/>
                      </a:lnTo>
                      <a:lnTo>
                        <a:pt x="0" y="137921"/>
                      </a:lnTo>
                      <a:close/>
                    </a:path>
                  </a:pathLst>
                </a:custGeom>
                <a:solidFill>
                  <a:srgbClr val="EFEFF0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0" name="자유형: 도형 7199">
                  <a:extLst>
                    <a:ext uri="{FF2B5EF4-FFF2-40B4-BE49-F238E27FC236}">
                      <a16:creationId xmlns:a16="http://schemas.microsoft.com/office/drawing/2014/main" id="{9FCF44D9-8589-4763-88DA-51B3A2D41889}"/>
                    </a:ext>
                  </a:extLst>
                </p:cNvPr>
                <p:cNvSpPr/>
                <p:nvPr/>
              </p:nvSpPr>
              <p:spPr>
                <a:xfrm>
                  <a:off x="5936423" y="4152163"/>
                  <a:ext cx="186301" cy="52397"/>
                </a:xfrm>
                <a:custGeom>
                  <a:avLst/>
                  <a:gdLst>
                    <a:gd name="connsiteX0" fmla="*/ 190202 w 186301"/>
                    <a:gd name="connsiteY0" fmla="*/ 0 h 52397"/>
                    <a:gd name="connsiteX1" fmla="*/ 81856 w 186301"/>
                    <a:gd name="connsiteY1" fmla="*/ 19678 h 52397"/>
                    <a:gd name="connsiteX2" fmla="*/ 0 w 186301"/>
                    <a:gd name="connsiteY2" fmla="*/ 56065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02" y="0"/>
                      </a:moveTo>
                      <a:lnTo>
                        <a:pt x="81856" y="19678"/>
                      </a:lnTo>
                      <a:lnTo>
                        <a:pt x="0" y="56065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1" name="자유형: 도형 7200">
                  <a:extLst>
                    <a:ext uri="{FF2B5EF4-FFF2-40B4-BE49-F238E27FC236}">
                      <a16:creationId xmlns:a16="http://schemas.microsoft.com/office/drawing/2014/main" id="{BBA882BB-90CF-4A76-A884-04F6D1CB89EB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186301"/>
                </a:xfrm>
                <a:custGeom>
                  <a:avLst/>
                  <a:gdLst>
                    <a:gd name="connsiteX0" fmla="*/ 190260 w 186301"/>
                    <a:gd name="connsiteY0" fmla="*/ 137921 h 186301"/>
                    <a:gd name="connsiteX1" fmla="*/ 0 w 186301"/>
                    <a:gd name="connsiteY1" fmla="*/ 0 h 186301"/>
                    <a:gd name="connsiteX2" fmla="*/ 81856 w 186301"/>
                    <a:gd name="connsiteY2" fmla="*/ 189620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86301">
                      <a:moveTo>
                        <a:pt x="190260" y="137921"/>
                      </a:moveTo>
                      <a:lnTo>
                        <a:pt x="0" y="0"/>
                      </a:lnTo>
                      <a:lnTo>
                        <a:pt x="81856" y="18962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2" name="자유형: 도형 7201">
                  <a:extLst>
                    <a:ext uri="{FF2B5EF4-FFF2-40B4-BE49-F238E27FC236}">
                      <a16:creationId xmlns:a16="http://schemas.microsoft.com/office/drawing/2014/main" id="{1A9C8E08-F981-4E7B-8980-0F03B971047E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133904"/>
                </a:xfrm>
                <a:custGeom>
                  <a:avLst/>
                  <a:gdLst>
                    <a:gd name="connsiteX0" fmla="*/ 190260 w 186301"/>
                    <a:gd name="connsiteY0" fmla="*/ 137921 h 133904"/>
                    <a:gd name="connsiteX1" fmla="*/ 190260 w 186301"/>
                    <a:gd name="connsiteY1" fmla="*/ 56065 h 133904"/>
                    <a:gd name="connsiteX2" fmla="*/ 0 w 186301"/>
                    <a:gd name="connsiteY2" fmla="*/ 0 h 13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133904">
                      <a:moveTo>
                        <a:pt x="190260" y="137921"/>
                      </a:moveTo>
                      <a:lnTo>
                        <a:pt x="190260" y="560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D7D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3" name="자유형: 도형 7202">
                  <a:extLst>
                    <a:ext uri="{FF2B5EF4-FFF2-40B4-BE49-F238E27FC236}">
                      <a16:creationId xmlns:a16="http://schemas.microsoft.com/office/drawing/2014/main" id="{66B11C3B-5D03-4226-BD7E-61E4D31238DD}"/>
                    </a:ext>
                  </a:extLst>
                </p:cNvPr>
                <p:cNvSpPr/>
                <p:nvPr/>
              </p:nvSpPr>
              <p:spPr>
                <a:xfrm>
                  <a:off x="6126625" y="4152163"/>
                  <a:ext cx="186301" cy="52397"/>
                </a:xfrm>
                <a:custGeom>
                  <a:avLst/>
                  <a:gdLst>
                    <a:gd name="connsiteX0" fmla="*/ 190260 w 186301"/>
                    <a:gd name="connsiteY0" fmla="*/ 56065 h 52397"/>
                    <a:gd name="connsiteX1" fmla="*/ 0 w 186301"/>
                    <a:gd name="connsiteY1" fmla="*/ 0 h 52397"/>
                    <a:gd name="connsiteX2" fmla="*/ 108404 w 186301"/>
                    <a:gd name="connsiteY2" fmla="*/ 19678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01" h="52397">
                      <a:moveTo>
                        <a:pt x="190260" y="56065"/>
                      </a:moveTo>
                      <a:lnTo>
                        <a:pt x="0" y="0"/>
                      </a:lnTo>
                      <a:lnTo>
                        <a:pt x="108404" y="19678"/>
                      </a:lnTo>
                      <a:close/>
                    </a:path>
                  </a:pathLst>
                </a:custGeom>
                <a:solidFill>
                  <a:srgbClr val="B3B5B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204" name="자유형: 도형 7203">
                <a:extLst>
                  <a:ext uri="{FF2B5EF4-FFF2-40B4-BE49-F238E27FC236}">
                    <a16:creationId xmlns:a16="http://schemas.microsoft.com/office/drawing/2014/main" id="{306CFE1E-85BA-4795-BC6C-08DA529D48C5}"/>
                  </a:ext>
                </a:extLst>
              </p:cNvPr>
              <p:cNvSpPr/>
              <p:nvPr/>
            </p:nvSpPr>
            <p:spPr>
              <a:xfrm>
                <a:off x="5936423" y="4152163"/>
                <a:ext cx="378424" cy="186301"/>
              </a:xfrm>
              <a:custGeom>
                <a:avLst/>
                <a:gdLst>
                  <a:gd name="connsiteX0" fmla="*/ 298606 w 378424"/>
                  <a:gd name="connsiteY0" fmla="*/ 19678 h 186301"/>
                  <a:gd name="connsiteX1" fmla="*/ 190202 w 378424"/>
                  <a:gd name="connsiteY1" fmla="*/ 0 h 186301"/>
                  <a:gd name="connsiteX2" fmla="*/ 81856 w 378424"/>
                  <a:gd name="connsiteY2" fmla="*/ 19678 h 186301"/>
                  <a:gd name="connsiteX3" fmla="*/ 0 w 378424"/>
                  <a:gd name="connsiteY3" fmla="*/ 56065 h 186301"/>
                  <a:gd name="connsiteX4" fmla="*/ 0 w 378424"/>
                  <a:gd name="connsiteY4" fmla="*/ 137921 h 186301"/>
                  <a:gd name="connsiteX5" fmla="*/ 108404 w 378424"/>
                  <a:gd name="connsiteY5" fmla="*/ 189620 h 186301"/>
                  <a:gd name="connsiteX6" fmla="*/ 272058 w 378424"/>
                  <a:gd name="connsiteY6" fmla="*/ 189620 h 186301"/>
                  <a:gd name="connsiteX7" fmla="*/ 380462 w 378424"/>
                  <a:gd name="connsiteY7" fmla="*/ 137921 h 186301"/>
                  <a:gd name="connsiteX8" fmla="*/ 380462 w 378424"/>
                  <a:gd name="connsiteY8" fmla="*/ 56065 h 1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24" h="186301">
                    <a:moveTo>
                      <a:pt x="298606" y="19678"/>
                    </a:moveTo>
                    <a:lnTo>
                      <a:pt x="190202" y="0"/>
                    </a:lnTo>
                    <a:lnTo>
                      <a:pt x="81856" y="19678"/>
                    </a:lnTo>
                    <a:lnTo>
                      <a:pt x="0" y="56065"/>
                    </a:lnTo>
                    <a:lnTo>
                      <a:pt x="0" y="137921"/>
                    </a:lnTo>
                    <a:lnTo>
                      <a:pt x="108404" y="189620"/>
                    </a:lnTo>
                    <a:lnTo>
                      <a:pt x="272058" y="189620"/>
                    </a:lnTo>
                    <a:lnTo>
                      <a:pt x="380462" y="137921"/>
                    </a:lnTo>
                    <a:lnTo>
                      <a:pt x="380462" y="56065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05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5059410" y="4160838"/>
              <a:ext cx="371962" cy="107938"/>
              <a:chOff x="5059410" y="4160838"/>
              <a:chExt cx="371962" cy="107938"/>
            </a:xfrm>
            <a:solidFill>
              <a:schemeClr val="accent1"/>
            </a:solidFill>
          </p:grpSpPr>
          <p:grpSp>
            <p:nvGrpSpPr>
              <p:cNvPr id="7206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059410" y="4160838"/>
                <a:ext cx="87329" cy="69863"/>
                <a:chOff x="5059410" y="416083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07" name="자유형: 도형 7206">
                  <a:extLst>
                    <a:ext uri="{FF2B5EF4-FFF2-40B4-BE49-F238E27FC236}">
                      <a16:creationId xmlns:a16="http://schemas.microsoft.com/office/drawing/2014/main" id="{4A44A0D3-986A-48AB-8D63-BABA698B0CE4}"/>
                    </a:ext>
                  </a:extLst>
                </p:cNvPr>
                <p:cNvSpPr/>
                <p:nvPr/>
              </p:nvSpPr>
              <p:spPr>
                <a:xfrm>
                  <a:off x="5104297" y="418272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8" name="자유형: 도형 7207">
                  <a:extLst>
                    <a:ext uri="{FF2B5EF4-FFF2-40B4-BE49-F238E27FC236}">
                      <a16:creationId xmlns:a16="http://schemas.microsoft.com/office/drawing/2014/main" id="{1B52126F-3674-4C6C-9122-37E6AA29DE8B}"/>
                    </a:ext>
                  </a:extLst>
                </p:cNvPr>
                <p:cNvSpPr/>
                <p:nvPr/>
              </p:nvSpPr>
              <p:spPr>
                <a:xfrm>
                  <a:off x="5059410" y="418272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09" name="자유형: 도형 7208">
                  <a:extLst>
                    <a:ext uri="{FF2B5EF4-FFF2-40B4-BE49-F238E27FC236}">
                      <a16:creationId xmlns:a16="http://schemas.microsoft.com/office/drawing/2014/main" id="{88B9B2C3-5EA3-4F3F-9FF2-8D704CC2C728}"/>
                    </a:ext>
                  </a:extLst>
                </p:cNvPr>
                <p:cNvSpPr/>
                <p:nvPr/>
              </p:nvSpPr>
              <p:spPr>
                <a:xfrm>
                  <a:off x="5059410" y="4160838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0" name="자유형: 도형 7209">
                  <a:extLst>
                    <a:ext uri="{FF2B5EF4-FFF2-40B4-BE49-F238E27FC236}">
                      <a16:creationId xmlns:a16="http://schemas.microsoft.com/office/drawing/2014/main" id="{F5612600-A7FD-4976-B9CB-0D2DFEB2B59B}"/>
                    </a:ext>
                  </a:extLst>
                </p:cNvPr>
                <p:cNvSpPr/>
                <p:nvPr/>
              </p:nvSpPr>
              <p:spPr>
                <a:xfrm>
                  <a:off x="5059410" y="416083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1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201756" y="4198913"/>
                <a:ext cx="87329" cy="69863"/>
                <a:chOff x="5201756" y="4198913"/>
                <a:chExt cx="87329" cy="69863"/>
              </a:xfrm>
              <a:solidFill>
                <a:schemeClr val="accent1"/>
              </a:solidFill>
            </p:grpSpPr>
            <p:sp>
              <p:nvSpPr>
                <p:cNvPr id="7212" name="자유형: 도형 7211">
                  <a:extLst>
                    <a:ext uri="{FF2B5EF4-FFF2-40B4-BE49-F238E27FC236}">
                      <a16:creationId xmlns:a16="http://schemas.microsoft.com/office/drawing/2014/main" id="{90B03D2F-3B75-466C-9C45-C9D42C57B449}"/>
                    </a:ext>
                  </a:extLst>
                </p:cNvPr>
                <p:cNvSpPr/>
                <p:nvPr/>
              </p:nvSpPr>
              <p:spPr>
                <a:xfrm>
                  <a:off x="5246642" y="422080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29 w 40753"/>
                    <a:gd name="connsiteY2" fmla="*/ 31089 h 52397"/>
                    <a:gd name="connsiteX3" fmla="*/ 44829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29" y="31089"/>
                      </a:lnTo>
                      <a:lnTo>
                        <a:pt x="44829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3" name="자유형: 도형 7212">
                  <a:extLst>
                    <a:ext uri="{FF2B5EF4-FFF2-40B4-BE49-F238E27FC236}">
                      <a16:creationId xmlns:a16="http://schemas.microsoft.com/office/drawing/2014/main" id="{DD794536-2DD7-469B-9126-7E4E0CC98675}"/>
                    </a:ext>
                  </a:extLst>
                </p:cNvPr>
                <p:cNvSpPr/>
                <p:nvPr/>
              </p:nvSpPr>
              <p:spPr>
                <a:xfrm>
                  <a:off x="5201756" y="422080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4" name="자유형: 도형 7213">
                  <a:extLst>
                    <a:ext uri="{FF2B5EF4-FFF2-40B4-BE49-F238E27FC236}">
                      <a16:creationId xmlns:a16="http://schemas.microsoft.com/office/drawing/2014/main" id="{3A2A4C62-9486-471B-8535-7CD21CC338BA}"/>
                    </a:ext>
                  </a:extLst>
                </p:cNvPr>
                <p:cNvSpPr/>
                <p:nvPr/>
              </p:nvSpPr>
              <p:spPr>
                <a:xfrm>
                  <a:off x="5201756" y="4198913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16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16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5" name="자유형: 도형 7214">
                  <a:extLst>
                    <a:ext uri="{FF2B5EF4-FFF2-40B4-BE49-F238E27FC236}">
                      <a16:creationId xmlns:a16="http://schemas.microsoft.com/office/drawing/2014/main" id="{BBA27130-F220-44F2-85DC-1E14D989DB6C}"/>
                    </a:ext>
                  </a:extLst>
                </p:cNvPr>
                <p:cNvSpPr/>
                <p:nvPr/>
              </p:nvSpPr>
              <p:spPr>
                <a:xfrm>
                  <a:off x="5201756" y="4198913"/>
                  <a:ext cx="87329" cy="69863"/>
                </a:xfrm>
                <a:custGeom>
                  <a:avLst/>
                  <a:gdLst>
                    <a:gd name="connsiteX0" fmla="*/ 89716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16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16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16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16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344043" y="4160838"/>
                <a:ext cx="87329" cy="69863"/>
                <a:chOff x="5344043" y="416083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17" name="자유형: 도형 7216">
                  <a:extLst>
                    <a:ext uri="{FF2B5EF4-FFF2-40B4-BE49-F238E27FC236}">
                      <a16:creationId xmlns:a16="http://schemas.microsoft.com/office/drawing/2014/main" id="{0292B75E-5CF5-43DE-9104-7C5C9EEAE71B}"/>
                    </a:ext>
                  </a:extLst>
                </p:cNvPr>
                <p:cNvSpPr/>
                <p:nvPr/>
              </p:nvSpPr>
              <p:spPr>
                <a:xfrm>
                  <a:off x="5388930" y="418272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C7EAFB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8" name="자유형: 도형 7217">
                  <a:extLst>
                    <a:ext uri="{FF2B5EF4-FFF2-40B4-BE49-F238E27FC236}">
                      <a16:creationId xmlns:a16="http://schemas.microsoft.com/office/drawing/2014/main" id="{93E98E30-3FEF-4B05-AC2B-225CF5B4E36F}"/>
                    </a:ext>
                  </a:extLst>
                </p:cNvPr>
                <p:cNvSpPr/>
                <p:nvPr/>
              </p:nvSpPr>
              <p:spPr>
                <a:xfrm>
                  <a:off x="5344043" y="418272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D8F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19" name="자유형: 도형 7218">
                  <a:extLst>
                    <a:ext uri="{FF2B5EF4-FFF2-40B4-BE49-F238E27FC236}">
                      <a16:creationId xmlns:a16="http://schemas.microsoft.com/office/drawing/2014/main" id="{2B190531-BCD6-4298-A6BB-8796C261B8D6}"/>
                    </a:ext>
                  </a:extLst>
                </p:cNvPr>
                <p:cNvSpPr/>
                <p:nvPr/>
              </p:nvSpPr>
              <p:spPr>
                <a:xfrm>
                  <a:off x="5344043" y="416083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0" name="자유형: 도형 7219">
                  <a:extLst>
                    <a:ext uri="{FF2B5EF4-FFF2-40B4-BE49-F238E27FC236}">
                      <a16:creationId xmlns:a16="http://schemas.microsoft.com/office/drawing/2014/main" id="{DA51681F-4CB0-495E-8B7C-FB64E17EAA9B}"/>
                    </a:ext>
                  </a:extLst>
                </p:cNvPr>
                <p:cNvSpPr/>
                <p:nvPr/>
              </p:nvSpPr>
              <p:spPr>
                <a:xfrm>
                  <a:off x="5344043" y="416083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21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675280" y="3971742"/>
              <a:ext cx="371904" cy="107939"/>
              <a:chOff x="4675280" y="3971742"/>
              <a:chExt cx="371904" cy="107939"/>
            </a:xfrm>
            <a:solidFill>
              <a:schemeClr val="accent1"/>
            </a:solidFill>
          </p:grpSpPr>
          <p:grpSp>
            <p:nvGrpSpPr>
              <p:cNvPr id="722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75280" y="3971742"/>
                <a:ext cx="87329" cy="69863"/>
                <a:chOff x="4675280" y="3971742"/>
                <a:chExt cx="87329" cy="69863"/>
              </a:xfrm>
              <a:solidFill>
                <a:schemeClr val="accent1"/>
              </a:solidFill>
            </p:grpSpPr>
            <p:sp>
              <p:nvSpPr>
                <p:cNvPr id="7223" name="자유형: 도형 7222">
                  <a:extLst>
                    <a:ext uri="{FF2B5EF4-FFF2-40B4-BE49-F238E27FC236}">
                      <a16:creationId xmlns:a16="http://schemas.microsoft.com/office/drawing/2014/main" id="{D03B4854-6539-4627-B6F7-0FF04562E9F5}"/>
                    </a:ext>
                  </a:extLst>
                </p:cNvPr>
                <p:cNvSpPr/>
                <p:nvPr/>
              </p:nvSpPr>
              <p:spPr>
                <a:xfrm>
                  <a:off x="4720167" y="399363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4" name="자유형: 도형 7223">
                  <a:extLst>
                    <a:ext uri="{FF2B5EF4-FFF2-40B4-BE49-F238E27FC236}">
                      <a16:creationId xmlns:a16="http://schemas.microsoft.com/office/drawing/2014/main" id="{CA428A9E-8075-4886-8DC6-84EE5B31A9C7}"/>
                    </a:ext>
                  </a:extLst>
                </p:cNvPr>
                <p:cNvSpPr/>
                <p:nvPr/>
              </p:nvSpPr>
              <p:spPr>
                <a:xfrm>
                  <a:off x="4675280" y="399363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5" name="자유형: 도형 7224">
                  <a:extLst>
                    <a:ext uri="{FF2B5EF4-FFF2-40B4-BE49-F238E27FC236}">
                      <a16:creationId xmlns:a16="http://schemas.microsoft.com/office/drawing/2014/main" id="{CB1E03FC-3A50-4005-9C00-E8BFE4074D7D}"/>
                    </a:ext>
                  </a:extLst>
                </p:cNvPr>
                <p:cNvSpPr/>
                <p:nvPr/>
              </p:nvSpPr>
              <p:spPr>
                <a:xfrm>
                  <a:off x="4675280" y="397174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6" name="자유형: 도형 7225">
                  <a:extLst>
                    <a:ext uri="{FF2B5EF4-FFF2-40B4-BE49-F238E27FC236}">
                      <a16:creationId xmlns:a16="http://schemas.microsoft.com/office/drawing/2014/main" id="{452A8FA1-E1C2-4D89-A7D0-70ACCF20408E}"/>
                    </a:ext>
                  </a:extLst>
                </p:cNvPr>
                <p:cNvSpPr/>
                <p:nvPr/>
              </p:nvSpPr>
              <p:spPr>
                <a:xfrm>
                  <a:off x="4675280" y="397174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27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817567" y="4009818"/>
                <a:ext cx="87329" cy="69863"/>
                <a:chOff x="4817567" y="4009818"/>
                <a:chExt cx="87329" cy="69863"/>
              </a:xfrm>
              <a:solidFill>
                <a:schemeClr val="accent1"/>
              </a:solidFill>
            </p:grpSpPr>
            <p:sp>
              <p:nvSpPr>
                <p:cNvPr id="7228" name="자유형: 도형 7227">
                  <a:extLst>
                    <a:ext uri="{FF2B5EF4-FFF2-40B4-BE49-F238E27FC236}">
                      <a16:creationId xmlns:a16="http://schemas.microsoft.com/office/drawing/2014/main" id="{3F749BFB-940B-4350-AD72-596A95AAD230}"/>
                    </a:ext>
                  </a:extLst>
                </p:cNvPr>
                <p:cNvSpPr/>
                <p:nvPr/>
              </p:nvSpPr>
              <p:spPr>
                <a:xfrm>
                  <a:off x="4862455" y="4031708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29" name="자유형: 도형 7228">
                  <a:extLst>
                    <a:ext uri="{FF2B5EF4-FFF2-40B4-BE49-F238E27FC236}">
                      <a16:creationId xmlns:a16="http://schemas.microsoft.com/office/drawing/2014/main" id="{B8F9CC76-25CD-40C2-8AE7-F452DC203E8D}"/>
                    </a:ext>
                  </a:extLst>
                </p:cNvPr>
                <p:cNvSpPr/>
                <p:nvPr/>
              </p:nvSpPr>
              <p:spPr>
                <a:xfrm>
                  <a:off x="4817567" y="4031708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0" name="자유형: 도형 7229">
                  <a:extLst>
                    <a:ext uri="{FF2B5EF4-FFF2-40B4-BE49-F238E27FC236}">
                      <a16:creationId xmlns:a16="http://schemas.microsoft.com/office/drawing/2014/main" id="{70C76A2F-DFA2-4286-BA82-E7E055B8D59A}"/>
                    </a:ext>
                  </a:extLst>
                </p:cNvPr>
                <p:cNvSpPr/>
                <p:nvPr/>
              </p:nvSpPr>
              <p:spPr>
                <a:xfrm>
                  <a:off x="4817567" y="4009818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1" name="자유형: 도형 7230">
                  <a:extLst>
                    <a:ext uri="{FF2B5EF4-FFF2-40B4-BE49-F238E27FC236}">
                      <a16:creationId xmlns:a16="http://schemas.microsoft.com/office/drawing/2014/main" id="{0A1620E5-C845-4A30-B616-299B3DFB1996}"/>
                    </a:ext>
                  </a:extLst>
                </p:cNvPr>
                <p:cNvSpPr/>
                <p:nvPr/>
              </p:nvSpPr>
              <p:spPr>
                <a:xfrm>
                  <a:off x="4817567" y="4009818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32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959855" y="3971742"/>
                <a:ext cx="87329" cy="69863"/>
                <a:chOff x="4959855" y="3971742"/>
                <a:chExt cx="87329" cy="69863"/>
              </a:xfrm>
              <a:solidFill>
                <a:schemeClr val="accent1"/>
              </a:solidFill>
            </p:grpSpPr>
            <p:sp>
              <p:nvSpPr>
                <p:cNvPr id="7233" name="자유형: 도형 7232">
                  <a:extLst>
                    <a:ext uri="{FF2B5EF4-FFF2-40B4-BE49-F238E27FC236}">
                      <a16:creationId xmlns:a16="http://schemas.microsoft.com/office/drawing/2014/main" id="{34D80245-5F38-408C-AD8E-7ED0E67C4620}"/>
                    </a:ext>
                  </a:extLst>
                </p:cNvPr>
                <p:cNvSpPr/>
                <p:nvPr/>
              </p:nvSpPr>
              <p:spPr>
                <a:xfrm>
                  <a:off x="5004742" y="3993633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4" name="자유형: 도형 7233">
                  <a:extLst>
                    <a:ext uri="{FF2B5EF4-FFF2-40B4-BE49-F238E27FC236}">
                      <a16:creationId xmlns:a16="http://schemas.microsoft.com/office/drawing/2014/main" id="{19491962-02F6-464B-9EDF-5ACCE1EEEE43}"/>
                    </a:ext>
                  </a:extLst>
                </p:cNvPr>
                <p:cNvSpPr/>
                <p:nvPr/>
              </p:nvSpPr>
              <p:spPr>
                <a:xfrm>
                  <a:off x="4959855" y="3993633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5" name="자유형: 도형 7234">
                  <a:extLst>
                    <a:ext uri="{FF2B5EF4-FFF2-40B4-BE49-F238E27FC236}">
                      <a16:creationId xmlns:a16="http://schemas.microsoft.com/office/drawing/2014/main" id="{2ECE7B93-7A5A-4F76-8D8E-123A9B7D4DD5}"/>
                    </a:ext>
                  </a:extLst>
                </p:cNvPr>
                <p:cNvSpPr/>
                <p:nvPr/>
              </p:nvSpPr>
              <p:spPr>
                <a:xfrm>
                  <a:off x="4959855" y="3971742"/>
                  <a:ext cx="87329" cy="40753"/>
                </a:xfrm>
                <a:custGeom>
                  <a:avLst/>
                  <a:gdLst>
                    <a:gd name="connsiteX0" fmla="*/ 67301 w 87328"/>
                    <a:gd name="connsiteY0" fmla="*/ 10945 h 40753"/>
                    <a:gd name="connsiteX1" fmla="*/ 44887 w 87328"/>
                    <a:gd name="connsiteY1" fmla="*/ 0 h 40753"/>
                    <a:gd name="connsiteX2" fmla="*/ 22414 w 87328"/>
                    <a:gd name="connsiteY2" fmla="*/ 10945 h 40753"/>
                    <a:gd name="connsiteX3" fmla="*/ 0 w 87328"/>
                    <a:gd name="connsiteY3" fmla="*/ 21890 h 40753"/>
                    <a:gd name="connsiteX4" fmla="*/ 22414 w 87328"/>
                    <a:gd name="connsiteY4" fmla="*/ 32836 h 40753"/>
                    <a:gd name="connsiteX5" fmla="*/ 44887 w 87328"/>
                    <a:gd name="connsiteY5" fmla="*/ 43781 h 40753"/>
                    <a:gd name="connsiteX6" fmla="*/ 67301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01" y="10945"/>
                      </a:moveTo>
                      <a:lnTo>
                        <a:pt x="44887" y="0"/>
                      </a:lnTo>
                      <a:lnTo>
                        <a:pt x="22414" y="10945"/>
                      </a:lnTo>
                      <a:lnTo>
                        <a:pt x="0" y="21890"/>
                      </a:lnTo>
                      <a:lnTo>
                        <a:pt x="22414" y="32836"/>
                      </a:lnTo>
                      <a:lnTo>
                        <a:pt x="44887" y="43781"/>
                      </a:lnTo>
                      <a:lnTo>
                        <a:pt x="67301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36" name="자유형: 도형 7235">
                  <a:extLst>
                    <a:ext uri="{FF2B5EF4-FFF2-40B4-BE49-F238E27FC236}">
                      <a16:creationId xmlns:a16="http://schemas.microsoft.com/office/drawing/2014/main" id="{642886D7-9ED3-40A1-9C3C-4C1CF45E04B9}"/>
                    </a:ext>
                  </a:extLst>
                </p:cNvPr>
                <p:cNvSpPr/>
                <p:nvPr/>
              </p:nvSpPr>
              <p:spPr>
                <a:xfrm>
                  <a:off x="4959855" y="3971742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37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4326023" y="3798540"/>
              <a:ext cx="371905" cy="107939"/>
              <a:chOff x="4326023" y="3798540"/>
              <a:chExt cx="371905" cy="107939"/>
            </a:xfrm>
            <a:solidFill>
              <a:schemeClr val="accent1"/>
            </a:solidFill>
          </p:grpSpPr>
          <p:grpSp>
            <p:nvGrpSpPr>
              <p:cNvPr id="723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26023" y="3798540"/>
                <a:ext cx="87329" cy="69863"/>
                <a:chOff x="4326023" y="3798540"/>
                <a:chExt cx="87329" cy="69863"/>
              </a:xfrm>
              <a:solidFill>
                <a:schemeClr val="accent1"/>
              </a:solidFill>
            </p:grpSpPr>
            <p:sp>
              <p:nvSpPr>
                <p:cNvPr id="7239" name="자유형: 도형 7238">
                  <a:extLst>
                    <a:ext uri="{FF2B5EF4-FFF2-40B4-BE49-F238E27FC236}">
                      <a16:creationId xmlns:a16="http://schemas.microsoft.com/office/drawing/2014/main" id="{0AEA88C2-CB13-45F3-91AF-1A2A3BBAA5A9}"/>
                    </a:ext>
                  </a:extLst>
                </p:cNvPr>
                <p:cNvSpPr/>
                <p:nvPr/>
              </p:nvSpPr>
              <p:spPr>
                <a:xfrm>
                  <a:off x="4370911" y="382043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0" name="자유형: 도형 7239">
                  <a:extLst>
                    <a:ext uri="{FF2B5EF4-FFF2-40B4-BE49-F238E27FC236}">
                      <a16:creationId xmlns:a16="http://schemas.microsoft.com/office/drawing/2014/main" id="{9BB41A3A-33BB-4BA7-A6E1-0B789D105E89}"/>
                    </a:ext>
                  </a:extLst>
                </p:cNvPr>
                <p:cNvSpPr/>
                <p:nvPr/>
              </p:nvSpPr>
              <p:spPr>
                <a:xfrm>
                  <a:off x="4326023" y="382043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1" name="자유형: 도형 7240">
                  <a:extLst>
                    <a:ext uri="{FF2B5EF4-FFF2-40B4-BE49-F238E27FC236}">
                      <a16:creationId xmlns:a16="http://schemas.microsoft.com/office/drawing/2014/main" id="{27593F49-C058-46F6-8285-486843B0D9FE}"/>
                    </a:ext>
                  </a:extLst>
                </p:cNvPr>
                <p:cNvSpPr/>
                <p:nvPr/>
              </p:nvSpPr>
              <p:spPr>
                <a:xfrm>
                  <a:off x="4326023" y="3798540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2" name="자유형: 도형 7241">
                  <a:extLst>
                    <a:ext uri="{FF2B5EF4-FFF2-40B4-BE49-F238E27FC236}">
                      <a16:creationId xmlns:a16="http://schemas.microsoft.com/office/drawing/2014/main" id="{C45C649F-0106-4C29-B60E-ADC5B0DE8102}"/>
                    </a:ext>
                  </a:extLst>
                </p:cNvPr>
                <p:cNvSpPr/>
                <p:nvPr/>
              </p:nvSpPr>
              <p:spPr>
                <a:xfrm>
                  <a:off x="4326023" y="3798540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3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468311" y="3836616"/>
                <a:ext cx="87329" cy="69863"/>
                <a:chOff x="4468311" y="3836616"/>
                <a:chExt cx="87329" cy="69863"/>
              </a:xfrm>
              <a:solidFill>
                <a:schemeClr val="accent1"/>
              </a:solidFill>
            </p:grpSpPr>
            <p:sp>
              <p:nvSpPr>
                <p:cNvPr id="7244" name="자유형: 도형 7243">
                  <a:extLst>
                    <a:ext uri="{FF2B5EF4-FFF2-40B4-BE49-F238E27FC236}">
                      <a16:creationId xmlns:a16="http://schemas.microsoft.com/office/drawing/2014/main" id="{4B97EA6B-0F92-40CD-95F8-10F76243A028}"/>
                    </a:ext>
                  </a:extLst>
                </p:cNvPr>
                <p:cNvSpPr/>
                <p:nvPr/>
              </p:nvSpPr>
              <p:spPr>
                <a:xfrm>
                  <a:off x="4513198" y="3858506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5" name="자유형: 도형 7244">
                  <a:extLst>
                    <a:ext uri="{FF2B5EF4-FFF2-40B4-BE49-F238E27FC236}">
                      <a16:creationId xmlns:a16="http://schemas.microsoft.com/office/drawing/2014/main" id="{F9F0E26C-2E03-44EB-AEB1-939A634A5F0F}"/>
                    </a:ext>
                  </a:extLst>
                </p:cNvPr>
                <p:cNvSpPr/>
                <p:nvPr/>
              </p:nvSpPr>
              <p:spPr>
                <a:xfrm>
                  <a:off x="4468311" y="3858506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6" name="자유형: 도형 7245">
                  <a:extLst>
                    <a:ext uri="{FF2B5EF4-FFF2-40B4-BE49-F238E27FC236}">
                      <a16:creationId xmlns:a16="http://schemas.microsoft.com/office/drawing/2014/main" id="{2F109E95-4A41-4F6D-9972-0E18FC4C9B0D}"/>
                    </a:ext>
                  </a:extLst>
                </p:cNvPr>
                <p:cNvSpPr/>
                <p:nvPr/>
              </p:nvSpPr>
              <p:spPr>
                <a:xfrm>
                  <a:off x="4468311" y="3836616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47" name="자유형: 도형 7246">
                  <a:extLst>
                    <a:ext uri="{FF2B5EF4-FFF2-40B4-BE49-F238E27FC236}">
                      <a16:creationId xmlns:a16="http://schemas.microsoft.com/office/drawing/2014/main" id="{187E1FA6-9AFE-450C-9424-643FBB7F2F4F}"/>
                    </a:ext>
                  </a:extLst>
                </p:cNvPr>
                <p:cNvSpPr/>
                <p:nvPr/>
              </p:nvSpPr>
              <p:spPr>
                <a:xfrm>
                  <a:off x="4468311" y="3836616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48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10599" y="3798540"/>
                <a:ext cx="87329" cy="69863"/>
                <a:chOff x="4610599" y="3798540"/>
                <a:chExt cx="87329" cy="69863"/>
              </a:xfrm>
              <a:solidFill>
                <a:schemeClr val="accent1"/>
              </a:solidFill>
            </p:grpSpPr>
            <p:sp>
              <p:nvSpPr>
                <p:cNvPr id="7249" name="자유형: 도형 7248">
                  <a:extLst>
                    <a:ext uri="{FF2B5EF4-FFF2-40B4-BE49-F238E27FC236}">
                      <a16:creationId xmlns:a16="http://schemas.microsoft.com/office/drawing/2014/main" id="{9D8E22F0-8057-453B-AD19-94CE796B1179}"/>
                    </a:ext>
                  </a:extLst>
                </p:cNvPr>
                <p:cNvSpPr/>
                <p:nvPr/>
              </p:nvSpPr>
              <p:spPr>
                <a:xfrm>
                  <a:off x="4655485" y="3820431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0" name="자유형: 도형 7249">
                  <a:extLst>
                    <a:ext uri="{FF2B5EF4-FFF2-40B4-BE49-F238E27FC236}">
                      <a16:creationId xmlns:a16="http://schemas.microsoft.com/office/drawing/2014/main" id="{94042731-87A9-418B-8990-6445E489E454}"/>
                    </a:ext>
                  </a:extLst>
                </p:cNvPr>
                <p:cNvSpPr/>
                <p:nvPr/>
              </p:nvSpPr>
              <p:spPr>
                <a:xfrm>
                  <a:off x="4610599" y="3820431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1" name="자유형: 도형 7250">
                  <a:extLst>
                    <a:ext uri="{FF2B5EF4-FFF2-40B4-BE49-F238E27FC236}">
                      <a16:creationId xmlns:a16="http://schemas.microsoft.com/office/drawing/2014/main" id="{EC60772E-0C76-4F4C-B35F-5297370E6057}"/>
                    </a:ext>
                  </a:extLst>
                </p:cNvPr>
                <p:cNvSpPr/>
                <p:nvPr/>
              </p:nvSpPr>
              <p:spPr>
                <a:xfrm>
                  <a:off x="4610599" y="3798540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3 w 87328"/>
                    <a:gd name="connsiteY2" fmla="*/ 10945 h 40753"/>
                    <a:gd name="connsiteX3" fmla="*/ 0 w 87328"/>
                    <a:gd name="connsiteY3" fmla="*/ 21890 h 40753"/>
                    <a:gd name="connsiteX4" fmla="*/ 22473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3" y="10945"/>
                      </a:lnTo>
                      <a:lnTo>
                        <a:pt x="0" y="21890"/>
                      </a:lnTo>
                      <a:lnTo>
                        <a:pt x="22473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2" name="자유형: 도형 7251">
                  <a:extLst>
                    <a:ext uri="{FF2B5EF4-FFF2-40B4-BE49-F238E27FC236}">
                      <a16:creationId xmlns:a16="http://schemas.microsoft.com/office/drawing/2014/main" id="{E521C390-ABCE-486C-9A8D-8EF4E2A59F19}"/>
                    </a:ext>
                  </a:extLst>
                </p:cNvPr>
                <p:cNvSpPr/>
                <p:nvPr/>
              </p:nvSpPr>
              <p:spPr>
                <a:xfrm>
                  <a:off x="4610599" y="3798540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53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3958603" y="3622544"/>
              <a:ext cx="371904" cy="107938"/>
              <a:chOff x="3958603" y="3622544"/>
              <a:chExt cx="371904" cy="107938"/>
            </a:xfrm>
            <a:solidFill>
              <a:schemeClr val="accent1"/>
            </a:solidFill>
          </p:grpSpPr>
          <p:grpSp>
            <p:nvGrpSpPr>
              <p:cNvPr id="725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3958603" y="3622544"/>
                <a:ext cx="87329" cy="69863"/>
                <a:chOff x="3958603" y="3622544"/>
                <a:chExt cx="87329" cy="69863"/>
              </a:xfrm>
              <a:solidFill>
                <a:schemeClr val="accent1"/>
              </a:solidFill>
            </p:grpSpPr>
            <p:sp>
              <p:nvSpPr>
                <p:cNvPr id="7255" name="자유형: 도형 7254">
                  <a:extLst>
                    <a:ext uri="{FF2B5EF4-FFF2-40B4-BE49-F238E27FC236}">
                      <a16:creationId xmlns:a16="http://schemas.microsoft.com/office/drawing/2014/main" id="{B585EE0D-B86D-40E8-9878-C2C3D97C3C9A}"/>
                    </a:ext>
                  </a:extLst>
                </p:cNvPr>
                <p:cNvSpPr/>
                <p:nvPr/>
              </p:nvSpPr>
              <p:spPr>
                <a:xfrm>
                  <a:off x="4003490" y="364443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6" name="자유형: 도형 7255">
                  <a:extLst>
                    <a:ext uri="{FF2B5EF4-FFF2-40B4-BE49-F238E27FC236}">
                      <a16:creationId xmlns:a16="http://schemas.microsoft.com/office/drawing/2014/main" id="{12E8EF92-36A0-4D32-AF2E-ED12DE83325D}"/>
                    </a:ext>
                  </a:extLst>
                </p:cNvPr>
                <p:cNvSpPr/>
                <p:nvPr/>
              </p:nvSpPr>
              <p:spPr>
                <a:xfrm>
                  <a:off x="3958603" y="364443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7" name="자유형: 도형 7256">
                  <a:extLst>
                    <a:ext uri="{FF2B5EF4-FFF2-40B4-BE49-F238E27FC236}">
                      <a16:creationId xmlns:a16="http://schemas.microsoft.com/office/drawing/2014/main" id="{452FF3DD-DFBC-442F-A1D6-088C4A02637F}"/>
                    </a:ext>
                  </a:extLst>
                </p:cNvPr>
                <p:cNvSpPr/>
                <p:nvPr/>
              </p:nvSpPr>
              <p:spPr>
                <a:xfrm>
                  <a:off x="3958603" y="3622544"/>
                  <a:ext cx="87329" cy="40753"/>
                </a:xfrm>
                <a:custGeom>
                  <a:avLst/>
                  <a:gdLst>
                    <a:gd name="connsiteX0" fmla="*/ 67360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60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60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60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58" name="자유형: 도형 7257">
                  <a:extLst>
                    <a:ext uri="{FF2B5EF4-FFF2-40B4-BE49-F238E27FC236}">
                      <a16:creationId xmlns:a16="http://schemas.microsoft.com/office/drawing/2014/main" id="{2BDF72FF-F44E-43B5-9F84-3D4FAFFC1DFC}"/>
                    </a:ext>
                  </a:extLst>
                </p:cNvPr>
                <p:cNvSpPr/>
                <p:nvPr/>
              </p:nvSpPr>
              <p:spPr>
                <a:xfrm>
                  <a:off x="3958603" y="3622544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59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100890" y="3660619"/>
                <a:ext cx="87329" cy="69863"/>
                <a:chOff x="4100890" y="3660619"/>
                <a:chExt cx="87329" cy="69863"/>
              </a:xfrm>
              <a:solidFill>
                <a:schemeClr val="accent1"/>
              </a:solidFill>
            </p:grpSpPr>
            <p:sp>
              <p:nvSpPr>
                <p:cNvPr id="7260" name="자유형: 도형 7259">
                  <a:extLst>
                    <a:ext uri="{FF2B5EF4-FFF2-40B4-BE49-F238E27FC236}">
                      <a16:creationId xmlns:a16="http://schemas.microsoft.com/office/drawing/2014/main" id="{A30AAA08-CA85-4F8F-A128-067AA7AD3FE5}"/>
                    </a:ext>
                  </a:extLst>
                </p:cNvPr>
                <p:cNvSpPr/>
                <p:nvPr/>
              </p:nvSpPr>
              <p:spPr>
                <a:xfrm>
                  <a:off x="4145777" y="3682510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1" name="자유형: 도형 7260">
                  <a:extLst>
                    <a:ext uri="{FF2B5EF4-FFF2-40B4-BE49-F238E27FC236}">
                      <a16:creationId xmlns:a16="http://schemas.microsoft.com/office/drawing/2014/main" id="{A8C36B9B-5E34-4A8F-8038-FA0C1F1130E0}"/>
                    </a:ext>
                  </a:extLst>
                </p:cNvPr>
                <p:cNvSpPr/>
                <p:nvPr/>
              </p:nvSpPr>
              <p:spPr>
                <a:xfrm>
                  <a:off x="4100890" y="3682510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2" name="자유형: 도형 7261">
                  <a:extLst>
                    <a:ext uri="{FF2B5EF4-FFF2-40B4-BE49-F238E27FC236}">
                      <a16:creationId xmlns:a16="http://schemas.microsoft.com/office/drawing/2014/main" id="{29ED6E1E-578A-4DA6-B354-C6288F1AB406}"/>
                    </a:ext>
                  </a:extLst>
                </p:cNvPr>
                <p:cNvSpPr/>
                <p:nvPr/>
              </p:nvSpPr>
              <p:spPr>
                <a:xfrm>
                  <a:off x="4100890" y="3660619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3" name="자유형: 도형 7262">
                  <a:extLst>
                    <a:ext uri="{FF2B5EF4-FFF2-40B4-BE49-F238E27FC236}">
                      <a16:creationId xmlns:a16="http://schemas.microsoft.com/office/drawing/2014/main" id="{B314BF8B-C9A0-4D30-AF1C-1E90353B4589}"/>
                    </a:ext>
                  </a:extLst>
                </p:cNvPr>
                <p:cNvSpPr/>
                <p:nvPr/>
              </p:nvSpPr>
              <p:spPr>
                <a:xfrm>
                  <a:off x="4100890" y="3660619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64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243178" y="3622544"/>
                <a:ext cx="87329" cy="69863"/>
                <a:chOff x="4243178" y="3622544"/>
                <a:chExt cx="87329" cy="69863"/>
              </a:xfrm>
              <a:solidFill>
                <a:schemeClr val="accent1"/>
              </a:solidFill>
            </p:grpSpPr>
            <p:sp>
              <p:nvSpPr>
                <p:cNvPr id="7265" name="자유형: 도형 7264">
                  <a:extLst>
                    <a:ext uri="{FF2B5EF4-FFF2-40B4-BE49-F238E27FC236}">
                      <a16:creationId xmlns:a16="http://schemas.microsoft.com/office/drawing/2014/main" id="{B7600419-AC7D-4539-836A-F20E68C5A9A9}"/>
                    </a:ext>
                  </a:extLst>
                </p:cNvPr>
                <p:cNvSpPr/>
                <p:nvPr/>
              </p:nvSpPr>
              <p:spPr>
                <a:xfrm>
                  <a:off x="4288065" y="3644434"/>
                  <a:ext cx="40753" cy="52397"/>
                </a:xfrm>
                <a:custGeom>
                  <a:avLst/>
                  <a:gdLst>
                    <a:gd name="connsiteX0" fmla="*/ 0 w 40753"/>
                    <a:gd name="connsiteY0" fmla="*/ 21890 h 52397"/>
                    <a:gd name="connsiteX1" fmla="*/ 0 w 40753"/>
                    <a:gd name="connsiteY1" fmla="*/ 52979 h 52397"/>
                    <a:gd name="connsiteX2" fmla="*/ 44887 w 40753"/>
                    <a:gd name="connsiteY2" fmla="*/ 31089 h 52397"/>
                    <a:gd name="connsiteX3" fmla="*/ 44887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0" y="21890"/>
                      </a:moveTo>
                      <a:lnTo>
                        <a:pt x="0" y="52979"/>
                      </a:lnTo>
                      <a:lnTo>
                        <a:pt x="44887" y="31089"/>
                      </a:lnTo>
                      <a:lnTo>
                        <a:pt x="44887" y="0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6" name="자유형: 도형 7265">
                  <a:extLst>
                    <a:ext uri="{FF2B5EF4-FFF2-40B4-BE49-F238E27FC236}">
                      <a16:creationId xmlns:a16="http://schemas.microsoft.com/office/drawing/2014/main" id="{E1B20D0E-7648-4DF3-8713-D63A2CE771C0}"/>
                    </a:ext>
                  </a:extLst>
                </p:cNvPr>
                <p:cNvSpPr/>
                <p:nvPr/>
              </p:nvSpPr>
              <p:spPr>
                <a:xfrm>
                  <a:off x="4243178" y="3644434"/>
                  <a:ext cx="40753" cy="52397"/>
                </a:xfrm>
                <a:custGeom>
                  <a:avLst/>
                  <a:gdLst>
                    <a:gd name="connsiteX0" fmla="*/ 44887 w 40753"/>
                    <a:gd name="connsiteY0" fmla="*/ 21890 h 52397"/>
                    <a:gd name="connsiteX1" fmla="*/ 44887 w 40753"/>
                    <a:gd name="connsiteY1" fmla="*/ 52979 h 52397"/>
                    <a:gd name="connsiteX2" fmla="*/ 0 w 40753"/>
                    <a:gd name="connsiteY2" fmla="*/ 31089 h 52397"/>
                    <a:gd name="connsiteX3" fmla="*/ 0 w 40753"/>
                    <a:gd name="connsiteY3" fmla="*/ 0 h 5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53" h="52397">
                      <a:moveTo>
                        <a:pt x="44887" y="21890"/>
                      </a:moveTo>
                      <a:lnTo>
                        <a:pt x="44887" y="52979"/>
                      </a:lnTo>
                      <a:lnTo>
                        <a:pt x="0" y="310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F2F2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7" name="자유형: 도형 7266">
                  <a:extLst>
                    <a:ext uri="{FF2B5EF4-FFF2-40B4-BE49-F238E27FC236}">
                      <a16:creationId xmlns:a16="http://schemas.microsoft.com/office/drawing/2014/main" id="{0A8E3EB9-0AFE-40C5-B46F-D0E6E72648D9}"/>
                    </a:ext>
                  </a:extLst>
                </p:cNvPr>
                <p:cNvSpPr/>
                <p:nvPr/>
              </p:nvSpPr>
              <p:spPr>
                <a:xfrm>
                  <a:off x="4243178" y="3622544"/>
                  <a:ext cx="87329" cy="40753"/>
                </a:xfrm>
                <a:custGeom>
                  <a:avLst/>
                  <a:gdLst>
                    <a:gd name="connsiteX0" fmla="*/ 67359 w 87328"/>
                    <a:gd name="connsiteY0" fmla="*/ 10945 h 40753"/>
                    <a:gd name="connsiteX1" fmla="*/ 44887 w 87328"/>
                    <a:gd name="connsiteY1" fmla="*/ 0 h 40753"/>
                    <a:gd name="connsiteX2" fmla="*/ 22472 w 87328"/>
                    <a:gd name="connsiteY2" fmla="*/ 10945 h 40753"/>
                    <a:gd name="connsiteX3" fmla="*/ 0 w 87328"/>
                    <a:gd name="connsiteY3" fmla="*/ 21890 h 40753"/>
                    <a:gd name="connsiteX4" fmla="*/ 22472 w 87328"/>
                    <a:gd name="connsiteY4" fmla="*/ 32836 h 40753"/>
                    <a:gd name="connsiteX5" fmla="*/ 44887 w 87328"/>
                    <a:gd name="connsiteY5" fmla="*/ 43781 h 40753"/>
                    <a:gd name="connsiteX6" fmla="*/ 67359 w 87328"/>
                    <a:gd name="connsiteY6" fmla="*/ 32836 h 40753"/>
                    <a:gd name="connsiteX7" fmla="*/ 89774 w 87328"/>
                    <a:gd name="connsiteY7" fmla="*/ 21890 h 4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328" h="40753">
                      <a:moveTo>
                        <a:pt x="67359" y="10945"/>
                      </a:moveTo>
                      <a:lnTo>
                        <a:pt x="44887" y="0"/>
                      </a:lnTo>
                      <a:lnTo>
                        <a:pt x="22472" y="10945"/>
                      </a:lnTo>
                      <a:lnTo>
                        <a:pt x="0" y="21890"/>
                      </a:lnTo>
                      <a:lnTo>
                        <a:pt x="22472" y="32836"/>
                      </a:lnTo>
                      <a:lnTo>
                        <a:pt x="44887" y="43781"/>
                      </a:lnTo>
                      <a:lnTo>
                        <a:pt x="67359" y="32836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68" name="자유형: 도형 7267">
                  <a:extLst>
                    <a:ext uri="{FF2B5EF4-FFF2-40B4-BE49-F238E27FC236}">
                      <a16:creationId xmlns:a16="http://schemas.microsoft.com/office/drawing/2014/main" id="{A7EB217B-DF91-47AE-943B-6D442D01A79F}"/>
                    </a:ext>
                  </a:extLst>
                </p:cNvPr>
                <p:cNvSpPr/>
                <p:nvPr/>
              </p:nvSpPr>
              <p:spPr>
                <a:xfrm>
                  <a:off x="4243178" y="3622544"/>
                  <a:ext cx="87329" cy="69863"/>
                </a:xfrm>
                <a:custGeom>
                  <a:avLst/>
                  <a:gdLst>
                    <a:gd name="connsiteX0" fmla="*/ 89774 w 87328"/>
                    <a:gd name="connsiteY0" fmla="*/ 52979 h 69862"/>
                    <a:gd name="connsiteX1" fmla="*/ 44887 w 87328"/>
                    <a:gd name="connsiteY1" fmla="*/ 74870 h 69862"/>
                    <a:gd name="connsiteX2" fmla="*/ 0 w 87328"/>
                    <a:gd name="connsiteY2" fmla="*/ 52979 h 69862"/>
                    <a:gd name="connsiteX3" fmla="*/ 0 w 87328"/>
                    <a:gd name="connsiteY3" fmla="*/ 21890 h 69862"/>
                    <a:gd name="connsiteX4" fmla="*/ 44887 w 87328"/>
                    <a:gd name="connsiteY4" fmla="*/ 0 h 69862"/>
                    <a:gd name="connsiteX5" fmla="*/ 89774 w 87328"/>
                    <a:gd name="connsiteY5" fmla="*/ 21890 h 6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28" h="69862">
                      <a:moveTo>
                        <a:pt x="89774" y="52979"/>
                      </a:moveTo>
                      <a:lnTo>
                        <a:pt x="44887" y="74870"/>
                      </a:lnTo>
                      <a:lnTo>
                        <a:pt x="0" y="52979"/>
                      </a:lnTo>
                      <a:lnTo>
                        <a:pt x="0" y="21890"/>
                      </a:lnTo>
                      <a:lnTo>
                        <a:pt x="44887" y="0"/>
                      </a:lnTo>
                      <a:lnTo>
                        <a:pt x="89774" y="21890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269" name="그래픽 5">
              <a:extLst>
                <a:ext uri="{FF2B5EF4-FFF2-40B4-BE49-F238E27FC236}">
                  <a16:creationId xmlns:a16="http://schemas.microsoft.com/office/drawing/2014/main" id="{B18FCCCB-2D13-4E98-B90B-CD3E8B95915E}"/>
                </a:ext>
              </a:extLst>
            </p:cNvPr>
            <p:cNvGrpSpPr/>
            <p:nvPr/>
          </p:nvGrpSpPr>
          <p:grpSpPr>
            <a:xfrm>
              <a:off x="3955575" y="3420000"/>
              <a:ext cx="1870580" cy="918464"/>
              <a:chOff x="3955575" y="3420000"/>
              <a:chExt cx="1870580" cy="918464"/>
            </a:xfrm>
            <a:solidFill>
              <a:schemeClr val="accent1"/>
            </a:solidFill>
          </p:grpSpPr>
          <p:grpSp>
            <p:nvGrpSpPr>
              <p:cNvPr id="727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056382" y="3962486"/>
                <a:ext cx="378424" cy="186301"/>
                <a:chOff x="5056382" y="3962486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7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5056382" y="3962486"/>
                  <a:ext cx="378424" cy="186301"/>
                  <a:chOff x="5056382" y="3962486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72" name="자유형: 도형 7271">
                    <a:extLst>
                      <a:ext uri="{FF2B5EF4-FFF2-40B4-BE49-F238E27FC236}">
                        <a16:creationId xmlns:a16="http://schemas.microsoft.com/office/drawing/2014/main" id="{A998F906-9D31-4E09-8891-B192A98CFB24}"/>
                      </a:ext>
                    </a:extLst>
                  </p:cNvPr>
                  <p:cNvSpPr/>
                  <p:nvPr/>
                </p:nvSpPr>
                <p:spPr>
                  <a:xfrm>
                    <a:off x="5164786" y="3962486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856 w 163013"/>
                      <a:gd name="connsiteY1" fmla="*/ 0 h 186301"/>
                      <a:gd name="connsiteX2" fmla="*/ 163654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856" y="0"/>
                        </a:lnTo>
                        <a:lnTo>
                          <a:pt x="163654" y="189678"/>
                        </a:lnTo>
                        <a:close/>
                      </a:path>
                    </a:pathLst>
                  </a:custGeom>
                  <a:solidFill>
                    <a:srgbClr val="C7EAFB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3" name="자유형: 도형 7272">
                    <a:extLst>
                      <a:ext uri="{FF2B5EF4-FFF2-40B4-BE49-F238E27FC236}">
                        <a16:creationId xmlns:a16="http://schemas.microsoft.com/office/drawing/2014/main" id="{8286E91A-32AC-4B71-80F2-7F0A806AD3A1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186301"/>
                  </a:xfrm>
                  <a:custGeom>
                    <a:avLst/>
                    <a:gdLst>
                      <a:gd name="connsiteX0" fmla="*/ 108404 w 186301"/>
                      <a:gd name="connsiteY0" fmla="*/ 189678 h 186301"/>
                      <a:gd name="connsiteX1" fmla="*/ 190260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404" y="189678"/>
                        </a:moveTo>
                        <a:lnTo>
                          <a:pt x="190260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4" name="자유형: 도형 7273">
                    <a:extLst>
                      <a:ext uri="{FF2B5EF4-FFF2-40B4-BE49-F238E27FC236}">
                        <a16:creationId xmlns:a16="http://schemas.microsoft.com/office/drawing/2014/main" id="{5AEABF31-131E-4E44-B0FB-87D2DCF29122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133904"/>
                  </a:xfrm>
                  <a:custGeom>
                    <a:avLst/>
                    <a:gdLst>
                      <a:gd name="connsiteX0" fmla="*/ 190260 w 186301"/>
                      <a:gd name="connsiteY0" fmla="*/ 0 h 133904"/>
                      <a:gd name="connsiteX1" fmla="*/ 0 w 186301"/>
                      <a:gd name="connsiteY1" fmla="*/ 56123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60" y="0"/>
                        </a:moveTo>
                        <a:lnTo>
                          <a:pt x="0" y="56123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C7EAFB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5" name="자유형: 도형 7274">
                    <a:extLst>
                      <a:ext uri="{FF2B5EF4-FFF2-40B4-BE49-F238E27FC236}">
                        <a16:creationId xmlns:a16="http://schemas.microsoft.com/office/drawing/2014/main" id="{C82B2AE5-EC26-4D05-91C6-4438D1639575}"/>
                      </a:ext>
                    </a:extLst>
                  </p:cNvPr>
                  <p:cNvSpPr/>
                  <p:nvPr/>
                </p:nvSpPr>
                <p:spPr>
                  <a:xfrm>
                    <a:off x="5056382" y="3962486"/>
                    <a:ext cx="186301" cy="52397"/>
                  </a:xfrm>
                  <a:custGeom>
                    <a:avLst/>
                    <a:gdLst>
                      <a:gd name="connsiteX0" fmla="*/ 190260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123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60" y="0"/>
                        </a:moveTo>
                        <a:lnTo>
                          <a:pt x="81856" y="19736"/>
                        </a:lnTo>
                        <a:lnTo>
                          <a:pt x="0" y="56123"/>
                        </a:lnTo>
                        <a:close/>
                      </a:path>
                    </a:pathLst>
                  </a:custGeom>
                  <a:solidFill>
                    <a:srgbClr val="8DD8F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6" name="자유형: 도형 7275">
                    <a:extLst>
                      <a:ext uri="{FF2B5EF4-FFF2-40B4-BE49-F238E27FC236}">
                        <a16:creationId xmlns:a16="http://schemas.microsoft.com/office/drawing/2014/main" id="{D8CD1B74-E790-4BB0-B68B-A7C3DD405BBA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798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798" y="189678"/>
                        </a:lnTo>
                        <a:close/>
                      </a:path>
                    </a:pathLst>
                  </a:custGeom>
                  <a:solidFill>
                    <a:srgbClr val="8DD8F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7" name="자유형: 도형 7276">
                    <a:extLst>
                      <a:ext uri="{FF2B5EF4-FFF2-40B4-BE49-F238E27FC236}">
                        <a16:creationId xmlns:a16="http://schemas.microsoft.com/office/drawing/2014/main" id="{BF0BA3A9-6E34-465B-90C5-5D8E358E4DEB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123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12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3C8F5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8" name="자유형: 도형 7277">
                    <a:extLst>
                      <a:ext uri="{FF2B5EF4-FFF2-40B4-BE49-F238E27FC236}">
                        <a16:creationId xmlns:a16="http://schemas.microsoft.com/office/drawing/2014/main" id="{52D591EB-63BA-4C6B-92C5-4E9D781850C0}"/>
                      </a:ext>
                    </a:extLst>
                  </p:cNvPr>
                  <p:cNvSpPr/>
                  <p:nvPr/>
                </p:nvSpPr>
                <p:spPr>
                  <a:xfrm>
                    <a:off x="5246642" y="3962486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123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123"/>
                        </a:moveTo>
                        <a:lnTo>
                          <a:pt x="0" y="0"/>
                        </a:lnTo>
                        <a:lnTo>
                          <a:pt x="108346" y="19736"/>
                        </a:lnTo>
                        <a:close/>
                      </a:path>
                    </a:pathLst>
                  </a:custGeom>
                  <a:solidFill>
                    <a:srgbClr val="00C0F3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79" name="자유형: 도형 7278">
                  <a:extLst>
                    <a:ext uri="{FF2B5EF4-FFF2-40B4-BE49-F238E27FC236}">
                      <a16:creationId xmlns:a16="http://schemas.microsoft.com/office/drawing/2014/main" id="{75C4B485-1026-431F-BA4A-08916DBD444A}"/>
                    </a:ext>
                  </a:extLst>
                </p:cNvPr>
                <p:cNvSpPr/>
                <p:nvPr/>
              </p:nvSpPr>
              <p:spPr>
                <a:xfrm>
                  <a:off x="5056382" y="3962486"/>
                  <a:ext cx="378424" cy="186301"/>
                </a:xfrm>
                <a:custGeom>
                  <a:avLst/>
                  <a:gdLst>
                    <a:gd name="connsiteX0" fmla="*/ 298606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123 h 186301"/>
                    <a:gd name="connsiteX4" fmla="*/ 0 w 378424"/>
                    <a:gd name="connsiteY4" fmla="*/ 137921 h 186301"/>
                    <a:gd name="connsiteX5" fmla="*/ 108404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62 w 378424"/>
                    <a:gd name="connsiteY7" fmla="*/ 137921 h 186301"/>
                    <a:gd name="connsiteX8" fmla="*/ 380462 w 378424"/>
                    <a:gd name="connsiteY8" fmla="*/ 56123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606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123"/>
                      </a:lnTo>
                      <a:lnTo>
                        <a:pt x="0" y="137921"/>
                      </a:lnTo>
                      <a:lnTo>
                        <a:pt x="108404" y="189678"/>
                      </a:lnTo>
                      <a:lnTo>
                        <a:pt x="272058" y="189678"/>
                      </a:lnTo>
                      <a:lnTo>
                        <a:pt x="380462" y="137921"/>
                      </a:lnTo>
                      <a:lnTo>
                        <a:pt x="380462" y="56123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8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5447731" y="4152163"/>
                <a:ext cx="378424" cy="186301"/>
                <a:chOff x="5447731" y="4152163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8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5447731" y="4152163"/>
                  <a:ext cx="378424" cy="186301"/>
                  <a:chOff x="5447731" y="4152163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82" name="자유형: 도형 7281">
                    <a:extLst>
                      <a:ext uri="{FF2B5EF4-FFF2-40B4-BE49-F238E27FC236}">
                        <a16:creationId xmlns:a16="http://schemas.microsoft.com/office/drawing/2014/main" id="{DBB5A574-26B0-48FC-AE32-78FBDEC64D8A}"/>
                      </a:ext>
                    </a:extLst>
                  </p:cNvPr>
                  <p:cNvSpPr/>
                  <p:nvPr/>
                </p:nvSpPr>
                <p:spPr>
                  <a:xfrm>
                    <a:off x="5556077" y="4152163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20 h 186301"/>
                      <a:gd name="connsiteX1" fmla="*/ 81856 w 163013"/>
                      <a:gd name="connsiteY1" fmla="*/ 0 h 186301"/>
                      <a:gd name="connsiteX2" fmla="*/ 163654 w 163013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20"/>
                        </a:moveTo>
                        <a:lnTo>
                          <a:pt x="81856" y="0"/>
                        </a:lnTo>
                        <a:lnTo>
                          <a:pt x="163654" y="189620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3" name="자유형: 도형 7282">
                    <a:extLst>
                      <a:ext uri="{FF2B5EF4-FFF2-40B4-BE49-F238E27FC236}">
                        <a16:creationId xmlns:a16="http://schemas.microsoft.com/office/drawing/2014/main" id="{F88B5784-B3C3-4370-B8C0-5BE5253C2031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20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20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4" name="자유형: 도형 7283">
                    <a:extLst>
                      <a:ext uri="{FF2B5EF4-FFF2-40B4-BE49-F238E27FC236}">
                        <a16:creationId xmlns:a16="http://schemas.microsoft.com/office/drawing/2014/main" id="{4D40D482-D72B-4B5A-A581-0CF313CAF9F7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5" name="자유형: 도형 7284">
                    <a:extLst>
                      <a:ext uri="{FF2B5EF4-FFF2-40B4-BE49-F238E27FC236}">
                        <a16:creationId xmlns:a16="http://schemas.microsoft.com/office/drawing/2014/main" id="{53551A5F-0324-4C2A-8C0D-590A1AF8BF4B}"/>
                      </a:ext>
                    </a:extLst>
                  </p:cNvPr>
                  <p:cNvSpPr/>
                  <p:nvPr/>
                </p:nvSpPr>
                <p:spPr>
                  <a:xfrm>
                    <a:off x="5447731" y="4152163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798 w 186301"/>
                      <a:gd name="connsiteY1" fmla="*/ 19678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798" y="19678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6" name="자유형: 도형 7285">
                    <a:extLst>
                      <a:ext uri="{FF2B5EF4-FFF2-40B4-BE49-F238E27FC236}">
                        <a16:creationId xmlns:a16="http://schemas.microsoft.com/office/drawing/2014/main" id="{BCF6DA76-5AFD-4FD8-9140-ACBAA703820F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798 w 186301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798" y="189620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7" name="자유형: 도형 7286">
                    <a:extLst>
                      <a:ext uri="{FF2B5EF4-FFF2-40B4-BE49-F238E27FC236}">
                        <a16:creationId xmlns:a16="http://schemas.microsoft.com/office/drawing/2014/main" id="{6A0D3187-4A35-4F4C-9700-1A7E1F94A6AA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8" name="자유형: 도형 7287">
                    <a:extLst>
                      <a:ext uri="{FF2B5EF4-FFF2-40B4-BE49-F238E27FC236}">
                        <a16:creationId xmlns:a16="http://schemas.microsoft.com/office/drawing/2014/main" id="{EBF5E6E1-97DF-46EE-8CC4-0180ED14890A}"/>
                      </a:ext>
                    </a:extLst>
                  </p:cNvPr>
                  <p:cNvSpPr/>
                  <p:nvPr/>
                </p:nvSpPr>
                <p:spPr>
                  <a:xfrm>
                    <a:off x="5637933" y="4152163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678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678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89" name="자유형: 도형 7288">
                  <a:extLst>
                    <a:ext uri="{FF2B5EF4-FFF2-40B4-BE49-F238E27FC236}">
                      <a16:creationId xmlns:a16="http://schemas.microsoft.com/office/drawing/2014/main" id="{D2F06AD9-7B34-4E79-8CBF-70A6A98CDA1F}"/>
                    </a:ext>
                  </a:extLst>
                </p:cNvPr>
                <p:cNvSpPr/>
                <p:nvPr/>
              </p:nvSpPr>
              <p:spPr>
                <a:xfrm>
                  <a:off x="5447731" y="4152163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678 h 186301"/>
                    <a:gd name="connsiteX1" fmla="*/ 190202 w 378424"/>
                    <a:gd name="connsiteY1" fmla="*/ 0 h 186301"/>
                    <a:gd name="connsiteX2" fmla="*/ 81798 w 378424"/>
                    <a:gd name="connsiteY2" fmla="*/ 19678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20 h 186301"/>
                    <a:gd name="connsiteX6" fmla="*/ 272000 w 378424"/>
                    <a:gd name="connsiteY6" fmla="*/ 189620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678"/>
                      </a:moveTo>
                      <a:lnTo>
                        <a:pt x="190202" y="0"/>
                      </a:lnTo>
                      <a:lnTo>
                        <a:pt x="81798" y="19678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20"/>
                      </a:lnTo>
                      <a:lnTo>
                        <a:pt x="272000" y="189620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29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675979" y="3776592"/>
                <a:ext cx="378424" cy="186301"/>
                <a:chOff x="4675979" y="3776592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29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4675979" y="3776592"/>
                  <a:ext cx="378424" cy="186301"/>
                  <a:chOff x="4675979" y="3776592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292" name="자유형: 도형 7291">
                    <a:extLst>
                      <a:ext uri="{FF2B5EF4-FFF2-40B4-BE49-F238E27FC236}">
                        <a16:creationId xmlns:a16="http://schemas.microsoft.com/office/drawing/2014/main" id="{1935D6EB-625E-4607-A10D-0B5F62F65A2E}"/>
                      </a:ext>
                    </a:extLst>
                  </p:cNvPr>
                  <p:cNvSpPr/>
                  <p:nvPr/>
                </p:nvSpPr>
                <p:spPr>
                  <a:xfrm>
                    <a:off x="4784383" y="3776592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798 w 163013"/>
                      <a:gd name="connsiteY1" fmla="*/ 0 h 186301"/>
                      <a:gd name="connsiteX2" fmla="*/ 163654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798" y="0"/>
                        </a:lnTo>
                        <a:lnTo>
                          <a:pt x="163654" y="189678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3" name="자유형: 도형 7292">
                    <a:extLst>
                      <a:ext uri="{FF2B5EF4-FFF2-40B4-BE49-F238E27FC236}">
                        <a16:creationId xmlns:a16="http://schemas.microsoft.com/office/drawing/2014/main" id="{E9EF20C9-C113-45BF-9287-4F7EBC0AD1AF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186301"/>
                  </a:xfrm>
                  <a:custGeom>
                    <a:avLst/>
                    <a:gdLst>
                      <a:gd name="connsiteX0" fmla="*/ 108404 w 186301"/>
                      <a:gd name="connsiteY0" fmla="*/ 189678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404" y="189678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4" name="자유형: 도형 7293">
                    <a:extLst>
                      <a:ext uri="{FF2B5EF4-FFF2-40B4-BE49-F238E27FC236}">
                        <a16:creationId xmlns:a16="http://schemas.microsoft.com/office/drawing/2014/main" id="{5E4CADFD-57C4-4715-A494-EC8669DCF3EC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5" name="자유형: 도형 7294">
                    <a:extLst>
                      <a:ext uri="{FF2B5EF4-FFF2-40B4-BE49-F238E27FC236}">
                        <a16:creationId xmlns:a16="http://schemas.microsoft.com/office/drawing/2014/main" id="{6CD87EE4-C896-4651-98D6-0B3C0F065BAD}"/>
                      </a:ext>
                    </a:extLst>
                  </p:cNvPr>
                  <p:cNvSpPr/>
                  <p:nvPr/>
                </p:nvSpPr>
                <p:spPr>
                  <a:xfrm>
                    <a:off x="4675979" y="377659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736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6" name="자유형: 도형 7295">
                    <a:extLst>
                      <a:ext uri="{FF2B5EF4-FFF2-40B4-BE49-F238E27FC236}">
                        <a16:creationId xmlns:a16="http://schemas.microsoft.com/office/drawing/2014/main" id="{BDE363A3-D92E-42A7-8141-2995683430B3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78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7" name="자유형: 도형 7296">
                    <a:extLst>
                      <a:ext uri="{FF2B5EF4-FFF2-40B4-BE49-F238E27FC236}">
                        <a16:creationId xmlns:a16="http://schemas.microsoft.com/office/drawing/2014/main" id="{3A74A3F6-BAF1-4305-98DB-22CD8106D8F1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8" name="자유형: 도형 7297">
                    <a:extLst>
                      <a:ext uri="{FF2B5EF4-FFF2-40B4-BE49-F238E27FC236}">
                        <a16:creationId xmlns:a16="http://schemas.microsoft.com/office/drawing/2014/main" id="{85A902FF-5890-4D63-B944-D056F12AAD30}"/>
                      </a:ext>
                    </a:extLst>
                  </p:cNvPr>
                  <p:cNvSpPr/>
                  <p:nvPr/>
                </p:nvSpPr>
                <p:spPr>
                  <a:xfrm>
                    <a:off x="4866180" y="377659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404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404" y="19736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299" name="자유형: 도형 7298">
                  <a:extLst>
                    <a:ext uri="{FF2B5EF4-FFF2-40B4-BE49-F238E27FC236}">
                      <a16:creationId xmlns:a16="http://schemas.microsoft.com/office/drawing/2014/main" id="{E9004066-33F8-44B1-A3FB-9FEE290CE1F3}"/>
                    </a:ext>
                  </a:extLst>
                </p:cNvPr>
                <p:cNvSpPr/>
                <p:nvPr/>
              </p:nvSpPr>
              <p:spPr>
                <a:xfrm>
                  <a:off x="4675979" y="3776592"/>
                  <a:ext cx="378424" cy="186301"/>
                </a:xfrm>
                <a:custGeom>
                  <a:avLst/>
                  <a:gdLst>
                    <a:gd name="connsiteX0" fmla="*/ 298606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404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606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404" y="189678"/>
                      </a:lnTo>
                      <a:lnTo>
                        <a:pt x="272058" y="189678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0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4322996" y="3596462"/>
                <a:ext cx="378424" cy="186301"/>
                <a:chOff x="4322996" y="3596462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30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4322996" y="3596462"/>
                  <a:ext cx="378424" cy="186301"/>
                  <a:chOff x="4322996" y="3596462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302" name="자유형: 도형 7301">
                    <a:extLst>
                      <a:ext uri="{FF2B5EF4-FFF2-40B4-BE49-F238E27FC236}">
                        <a16:creationId xmlns:a16="http://schemas.microsoft.com/office/drawing/2014/main" id="{9D581F7F-F5A3-4E0D-AEC1-5BCABE59E1EA}"/>
                      </a:ext>
                    </a:extLst>
                  </p:cNvPr>
                  <p:cNvSpPr/>
                  <p:nvPr/>
                </p:nvSpPr>
                <p:spPr>
                  <a:xfrm>
                    <a:off x="4431342" y="3596462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20 h 186301"/>
                      <a:gd name="connsiteX1" fmla="*/ 81856 w 163013"/>
                      <a:gd name="connsiteY1" fmla="*/ 0 h 186301"/>
                      <a:gd name="connsiteX2" fmla="*/ 163712 w 163013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20"/>
                        </a:moveTo>
                        <a:lnTo>
                          <a:pt x="81856" y="0"/>
                        </a:lnTo>
                        <a:lnTo>
                          <a:pt x="163712" y="189620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3" name="자유형: 도형 7302">
                    <a:extLst>
                      <a:ext uri="{FF2B5EF4-FFF2-40B4-BE49-F238E27FC236}">
                        <a16:creationId xmlns:a16="http://schemas.microsoft.com/office/drawing/2014/main" id="{2E6E07E1-7E18-4392-80DE-40F7BF255EE6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20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20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4" name="자유형: 도형 7303">
                    <a:extLst>
                      <a:ext uri="{FF2B5EF4-FFF2-40B4-BE49-F238E27FC236}">
                        <a16:creationId xmlns:a16="http://schemas.microsoft.com/office/drawing/2014/main" id="{5808DEAB-FBFB-4954-8CBA-8B89A04845CC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5" name="자유형: 도형 7304">
                    <a:extLst>
                      <a:ext uri="{FF2B5EF4-FFF2-40B4-BE49-F238E27FC236}">
                        <a16:creationId xmlns:a16="http://schemas.microsoft.com/office/drawing/2014/main" id="{BAA23103-9ED2-4652-A516-E961CEFEEF09}"/>
                      </a:ext>
                    </a:extLst>
                  </p:cNvPr>
                  <p:cNvSpPr/>
                  <p:nvPr/>
                </p:nvSpPr>
                <p:spPr>
                  <a:xfrm>
                    <a:off x="4322996" y="359646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678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678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6" name="자유형: 도형 7305">
                    <a:extLst>
                      <a:ext uri="{FF2B5EF4-FFF2-40B4-BE49-F238E27FC236}">
                        <a16:creationId xmlns:a16="http://schemas.microsoft.com/office/drawing/2014/main" id="{80BB75B7-7F8E-46FD-B9FD-1547640396E8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20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20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7" name="자유형: 도형 7306">
                    <a:extLst>
                      <a:ext uri="{FF2B5EF4-FFF2-40B4-BE49-F238E27FC236}">
                        <a16:creationId xmlns:a16="http://schemas.microsoft.com/office/drawing/2014/main" id="{C7A20588-F779-41EE-A843-88EB0283E77A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8" name="자유형: 도형 7307">
                    <a:extLst>
                      <a:ext uri="{FF2B5EF4-FFF2-40B4-BE49-F238E27FC236}">
                        <a16:creationId xmlns:a16="http://schemas.microsoft.com/office/drawing/2014/main" id="{6A9D0A46-4C80-430B-A366-AB7023B856E7}"/>
                      </a:ext>
                    </a:extLst>
                  </p:cNvPr>
                  <p:cNvSpPr/>
                  <p:nvPr/>
                </p:nvSpPr>
                <p:spPr>
                  <a:xfrm>
                    <a:off x="4513198" y="3596462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678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678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309" name="자유형: 도형 7308">
                  <a:extLst>
                    <a:ext uri="{FF2B5EF4-FFF2-40B4-BE49-F238E27FC236}">
                      <a16:creationId xmlns:a16="http://schemas.microsoft.com/office/drawing/2014/main" id="{6D5B8038-B5C9-4353-9BA3-A40CB9FCDAF3}"/>
                    </a:ext>
                  </a:extLst>
                </p:cNvPr>
                <p:cNvSpPr/>
                <p:nvPr/>
              </p:nvSpPr>
              <p:spPr>
                <a:xfrm>
                  <a:off x="4322996" y="3596462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678 h 186301"/>
                    <a:gd name="connsiteX1" fmla="*/ 190202 w 378424"/>
                    <a:gd name="connsiteY1" fmla="*/ 0 h 186301"/>
                    <a:gd name="connsiteX2" fmla="*/ 81856 w 378424"/>
                    <a:gd name="connsiteY2" fmla="*/ 19678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20 h 186301"/>
                    <a:gd name="connsiteX6" fmla="*/ 272058 w 378424"/>
                    <a:gd name="connsiteY6" fmla="*/ 189620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678"/>
                      </a:moveTo>
                      <a:lnTo>
                        <a:pt x="190202" y="0"/>
                      </a:lnTo>
                      <a:lnTo>
                        <a:pt x="81856" y="19678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20"/>
                      </a:lnTo>
                      <a:lnTo>
                        <a:pt x="272058" y="189620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310" name="그래픽 5">
                <a:extLst>
                  <a:ext uri="{FF2B5EF4-FFF2-40B4-BE49-F238E27FC236}">
                    <a16:creationId xmlns:a16="http://schemas.microsoft.com/office/drawing/2014/main" id="{B18FCCCB-2D13-4E98-B90B-CD3E8B95915E}"/>
                  </a:ext>
                </a:extLst>
              </p:cNvPr>
              <p:cNvGrpSpPr/>
              <p:nvPr/>
            </p:nvGrpSpPr>
            <p:grpSpPr>
              <a:xfrm>
                <a:off x="3955575" y="3420000"/>
                <a:ext cx="378424" cy="186301"/>
                <a:chOff x="3955575" y="3420000"/>
                <a:chExt cx="378424" cy="186301"/>
              </a:xfrm>
              <a:solidFill>
                <a:schemeClr val="accent1"/>
              </a:solidFill>
            </p:grpSpPr>
            <p:grpSp>
              <p:nvGrpSpPr>
                <p:cNvPr id="7311" name="그래픽 5">
                  <a:extLst>
                    <a:ext uri="{FF2B5EF4-FFF2-40B4-BE49-F238E27FC236}">
                      <a16:creationId xmlns:a16="http://schemas.microsoft.com/office/drawing/2014/main" id="{B18FCCCB-2D13-4E98-B90B-CD3E8B95915E}"/>
                    </a:ext>
                  </a:extLst>
                </p:cNvPr>
                <p:cNvGrpSpPr/>
                <p:nvPr/>
              </p:nvGrpSpPr>
              <p:grpSpPr>
                <a:xfrm>
                  <a:off x="3955575" y="3420000"/>
                  <a:ext cx="378424" cy="186301"/>
                  <a:chOff x="3955575" y="3420000"/>
                  <a:chExt cx="378424" cy="186301"/>
                </a:xfrm>
                <a:solidFill>
                  <a:schemeClr val="accent1"/>
                </a:solidFill>
              </p:grpSpPr>
              <p:sp>
                <p:nvSpPr>
                  <p:cNvPr id="7312" name="자유형: 도형 7311">
                    <a:extLst>
                      <a:ext uri="{FF2B5EF4-FFF2-40B4-BE49-F238E27FC236}">
                        <a16:creationId xmlns:a16="http://schemas.microsoft.com/office/drawing/2014/main" id="{7686CC6B-104E-4607-87C6-A8D546671CF0}"/>
                      </a:ext>
                    </a:extLst>
                  </p:cNvPr>
                  <p:cNvSpPr/>
                  <p:nvPr/>
                </p:nvSpPr>
                <p:spPr>
                  <a:xfrm>
                    <a:off x="4063921" y="3420000"/>
                    <a:ext cx="163014" cy="186301"/>
                  </a:xfrm>
                  <a:custGeom>
                    <a:avLst/>
                    <a:gdLst>
                      <a:gd name="connsiteX0" fmla="*/ 0 w 163013"/>
                      <a:gd name="connsiteY0" fmla="*/ 189678 h 186301"/>
                      <a:gd name="connsiteX1" fmla="*/ 81856 w 163013"/>
                      <a:gd name="connsiteY1" fmla="*/ 0 h 186301"/>
                      <a:gd name="connsiteX2" fmla="*/ 163712 w 163013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3013" h="186301">
                        <a:moveTo>
                          <a:pt x="0" y="189678"/>
                        </a:moveTo>
                        <a:lnTo>
                          <a:pt x="81856" y="0"/>
                        </a:lnTo>
                        <a:lnTo>
                          <a:pt x="163712" y="189678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3" name="자유형: 도형 7312">
                    <a:extLst>
                      <a:ext uri="{FF2B5EF4-FFF2-40B4-BE49-F238E27FC236}">
                        <a16:creationId xmlns:a16="http://schemas.microsoft.com/office/drawing/2014/main" id="{16743DAB-A13B-4988-B9B7-FF9B4344833D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186301"/>
                  </a:xfrm>
                  <a:custGeom>
                    <a:avLst/>
                    <a:gdLst>
                      <a:gd name="connsiteX0" fmla="*/ 108346 w 186301"/>
                      <a:gd name="connsiteY0" fmla="*/ 189678 h 186301"/>
                      <a:gd name="connsiteX1" fmla="*/ 190202 w 186301"/>
                      <a:gd name="connsiteY1" fmla="*/ 0 h 186301"/>
                      <a:gd name="connsiteX2" fmla="*/ 0 w 186301"/>
                      <a:gd name="connsiteY2" fmla="*/ 137921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08346" y="189678"/>
                        </a:moveTo>
                        <a:lnTo>
                          <a:pt x="190202" y="0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4" name="자유형: 도형 7313">
                    <a:extLst>
                      <a:ext uri="{FF2B5EF4-FFF2-40B4-BE49-F238E27FC236}">
                        <a16:creationId xmlns:a16="http://schemas.microsoft.com/office/drawing/2014/main" id="{095D1D41-F108-409A-9C04-6E577A14F00B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0 h 133904"/>
                      <a:gd name="connsiteX1" fmla="*/ 0 w 186301"/>
                      <a:gd name="connsiteY1" fmla="*/ 56065 h 133904"/>
                      <a:gd name="connsiteX2" fmla="*/ 0 w 186301"/>
                      <a:gd name="connsiteY2" fmla="*/ 137921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0"/>
                        </a:moveTo>
                        <a:lnTo>
                          <a:pt x="0" y="56065"/>
                        </a:lnTo>
                        <a:lnTo>
                          <a:pt x="0" y="137921"/>
                        </a:lnTo>
                        <a:close/>
                      </a:path>
                    </a:pathLst>
                  </a:custGeom>
                  <a:solidFill>
                    <a:srgbClr val="EFEFF0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5" name="자유형: 도형 7314">
                    <a:extLst>
                      <a:ext uri="{FF2B5EF4-FFF2-40B4-BE49-F238E27FC236}">
                        <a16:creationId xmlns:a16="http://schemas.microsoft.com/office/drawing/2014/main" id="{161CDFED-CF85-4CD4-8151-072F07C8A9BF}"/>
                      </a:ext>
                    </a:extLst>
                  </p:cNvPr>
                  <p:cNvSpPr/>
                  <p:nvPr/>
                </p:nvSpPr>
                <p:spPr>
                  <a:xfrm>
                    <a:off x="3955575" y="3420000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0 h 52397"/>
                      <a:gd name="connsiteX1" fmla="*/ 81856 w 186301"/>
                      <a:gd name="connsiteY1" fmla="*/ 19736 h 52397"/>
                      <a:gd name="connsiteX2" fmla="*/ 0 w 186301"/>
                      <a:gd name="connsiteY2" fmla="*/ 56065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0"/>
                        </a:moveTo>
                        <a:lnTo>
                          <a:pt x="81856" y="19736"/>
                        </a:lnTo>
                        <a:lnTo>
                          <a:pt x="0" y="56065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6" name="자유형: 도형 7315">
                    <a:extLst>
                      <a:ext uri="{FF2B5EF4-FFF2-40B4-BE49-F238E27FC236}">
                        <a16:creationId xmlns:a16="http://schemas.microsoft.com/office/drawing/2014/main" id="{02CC1008-40EA-4F41-8B2B-EE649C6A8DAF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186301"/>
                  </a:xfrm>
                  <a:custGeom>
                    <a:avLst/>
                    <a:gdLst>
                      <a:gd name="connsiteX0" fmla="*/ 190202 w 186301"/>
                      <a:gd name="connsiteY0" fmla="*/ 137921 h 186301"/>
                      <a:gd name="connsiteX1" fmla="*/ 0 w 186301"/>
                      <a:gd name="connsiteY1" fmla="*/ 0 h 186301"/>
                      <a:gd name="connsiteX2" fmla="*/ 81856 w 186301"/>
                      <a:gd name="connsiteY2" fmla="*/ 189678 h 186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86301">
                        <a:moveTo>
                          <a:pt x="190202" y="137921"/>
                        </a:moveTo>
                        <a:lnTo>
                          <a:pt x="0" y="0"/>
                        </a:lnTo>
                        <a:lnTo>
                          <a:pt x="81856" y="189678"/>
                        </a:lnTo>
                        <a:close/>
                      </a:path>
                    </a:pathLst>
                  </a:custGeom>
                  <a:solidFill>
                    <a:srgbClr val="E6E7E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7" name="자유형: 도형 7316">
                    <a:extLst>
                      <a:ext uri="{FF2B5EF4-FFF2-40B4-BE49-F238E27FC236}">
                        <a16:creationId xmlns:a16="http://schemas.microsoft.com/office/drawing/2014/main" id="{AD5737E4-2EA4-46C0-A7B2-3FA6B1A3A062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133904"/>
                  </a:xfrm>
                  <a:custGeom>
                    <a:avLst/>
                    <a:gdLst>
                      <a:gd name="connsiteX0" fmla="*/ 190202 w 186301"/>
                      <a:gd name="connsiteY0" fmla="*/ 137921 h 133904"/>
                      <a:gd name="connsiteX1" fmla="*/ 190202 w 186301"/>
                      <a:gd name="connsiteY1" fmla="*/ 56065 h 133904"/>
                      <a:gd name="connsiteX2" fmla="*/ 0 w 186301"/>
                      <a:gd name="connsiteY2" fmla="*/ 0 h 13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133904">
                        <a:moveTo>
                          <a:pt x="190202" y="137921"/>
                        </a:moveTo>
                        <a:lnTo>
                          <a:pt x="190202" y="560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5D7D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18" name="자유형: 도형 7317">
                    <a:extLst>
                      <a:ext uri="{FF2B5EF4-FFF2-40B4-BE49-F238E27FC236}">
                        <a16:creationId xmlns:a16="http://schemas.microsoft.com/office/drawing/2014/main" id="{3332C9BB-2CCC-4512-B6BB-641E5C0ABAFC}"/>
                      </a:ext>
                    </a:extLst>
                  </p:cNvPr>
                  <p:cNvSpPr/>
                  <p:nvPr/>
                </p:nvSpPr>
                <p:spPr>
                  <a:xfrm>
                    <a:off x="4145777" y="3420000"/>
                    <a:ext cx="186301" cy="52397"/>
                  </a:xfrm>
                  <a:custGeom>
                    <a:avLst/>
                    <a:gdLst>
                      <a:gd name="connsiteX0" fmla="*/ 190202 w 186301"/>
                      <a:gd name="connsiteY0" fmla="*/ 56065 h 52397"/>
                      <a:gd name="connsiteX1" fmla="*/ 0 w 186301"/>
                      <a:gd name="connsiteY1" fmla="*/ 0 h 52397"/>
                      <a:gd name="connsiteX2" fmla="*/ 108346 w 186301"/>
                      <a:gd name="connsiteY2" fmla="*/ 19736 h 5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6301" h="52397">
                        <a:moveTo>
                          <a:pt x="190202" y="56065"/>
                        </a:moveTo>
                        <a:lnTo>
                          <a:pt x="0" y="0"/>
                        </a:lnTo>
                        <a:lnTo>
                          <a:pt x="108346" y="19736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 w="58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319" name="자유형: 도형 7318">
                  <a:extLst>
                    <a:ext uri="{FF2B5EF4-FFF2-40B4-BE49-F238E27FC236}">
                      <a16:creationId xmlns:a16="http://schemas.microsoft.com/office/drawing/2014/main" id="{43D781F4-1543-4737-805F-EEFA589ABADC}"/>
                    </a:ext>
                  </a:extLst>
                </p:cNvPr>
                <p:cNvSpPr/>
                <p:nvPr/>
              </p:nvSpPr>
              <p:spPr>
                <a:xfrm>
                  <a:off x="3955575" y="3420000"/>
                  <a:ext cx="378424" cy="186301"/>
                </a:xfrm>
                <a:custGeom>
                  <a:avLst/>
                  <a:gdLst>
                    <a:gd name="connsiteX0" fmla="*/ 298548 w 378424"/>
                    <a:gd name="connsiteY0" fmla="*/ 19736 h 186301"/>
                    <a:gd name="connsiteX1" fmla="*/ 190202 w 378424"/>
                    <a:gd name="connsiteY1" fmla="*/ 0 h 186301"/>
                    <a:gd name="connsiteX2" fmla="*/ 81856 w 378424"/>
                    <a:gd name="connsiteY2" fmla="*/ 19736 h 186301"/>
                    <a:gd name="connsiteX3" fmla="*/ 0 w 378424"/>
                    <a:gd name="connsiteY3" fmla="*/ 56065 h 186301"/>
                    <a:gd name="connsiteX4" fmla="*/ 0 w 378424"/>
                    <a:gd name="connsiteY4" fmla="*/ 137921 h 186301"/>
                    <a:gd name="connsiteX5" fmla="*/ 108346 w 378424"/>
                    <a:gd name="connsiteY5" fmla="*/ 189678 h 186301"/>
                    <a:gd name="connsiteX6" fmla="*/ 272058 w 378424"/>
                    <a:gd name="connsiteY6" fmla="*/ 189678 h 186301"/>
                    <a:gd name="connsiteX7" fmla="*/ 380404 w 378424"/>
                    <a:gd name="connsiteY7" fmla="*/ 137921 h 186301"/>
                    <a:gd name="connsiteX8" fmla="*/ 380404 w 378424"/>
                    <a:gd name="connsiteY8" fmla="*/ 56065 h 18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8424" h="186301">
                      <a:moveTo>
                        <a:pt x="298548" y="19736"/>
                      </a:moveTo>
                      <a:lnTo>
                        <a:pt x="190202" y="0"/>
                      </a:lnTo>
                      <a:lnTo>
                        <a:pt x="81856" y="19736"/>
                      </a:lnTo>
                      <a:lnTo>
                        <a:pt x="0" y="56065"/>
                      </a:lnTo>
                      <a:lnTo>
                        <a:pt x="0" y="137921"/>
                      </a:lnTo>
                      <a:lnTo>
                        <a:pt x="108346" y="189678"/>
                      </a:lnTo>
                      <a:lnTo>
                        <a:pt x="272058" y="189678"/>
                      </a:lnTo>
                      <a:lnTo>
                        <a:pt x="380404" y="137921"/>
                      </a:lnTo>
                      <a:lnTo>
                        <a:pt x="380404" y="56065"/>
                      </a:lnTo>
                      <a:close/>
                    </a:path>
                  </a:pathLst>
                </a:custGeom>
                <a:noFill/>
                <a:ln w="581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A67C8CE1-3167-40B2-9551-0DF6A4993851}"/>
              </a:ext>
            </a:extLst>
          </p:cNvPr>
          <p:cNvGrpSpPr/>
          <p:nvPr/>
        </p:nvGrpSpPr>
        <p:grpSpPr>
          <a:xfrm>
            <a:off x="3097780" y="3841673"/>
            <a:ext cx="1603757" cy="1146633"/>
            <a:chOff x="2651089" y="3832187"/>
            <a:chExt cx="1801386" cy="1287931"/>
          </a:xfrm>
        </p:grpSpPr>
        <p:sp>
          <p:nvSpPr>
            <p:cNvPr id="7320" name="자유형: 도형 7319">
              <a:extLst>
                <a:ext uri="{FF2B5EF4-FFF2-40B4-BE49-F238E27FC236}">
                  <a16:creationId xmlns:a16="http://schemas.microsoft.com/office/drawing/2014/main" id="{522EC391-BFEC-49B5-ACBB-B2B1579392F8}"/>
                </a:ext>
              </a:extLst>
            </p:cNvPr>
            <p:cNvSpPr/>
            <p:nvPr/>
          </p:nvSpPr>
          <p:spPr>
            <a:xfrm>
              <a:off x="3489124" y="4367134"/>
              <a:ext cx="489041" cy="518150"/>
            </a:xfrm>
            <a:custGeom>
              <a:avLst/>
              <a:gdLst>
                <a:gd name="connsiteX0" fmla="*/ 36911 w 489040"/>
                <a:gd name="connsiteY0" fmla="*/ 299104 h 518150"/>
                <a:gd name="connsiteX1" fmla="*/ 142579 w 489040"/>
                <a:gd name="connsiteY1" fmla="*/ 94464 h 518150"/>
                <a:gd name="connsiteX2" fmla="*/ 227404 w 489040"/>
                <a:gd name="connsiteY2" fmla="*/ 41135 h 518150"/>
                <a:gd name="connsiteX3" fmla="*/ 391000 w 489040"/>
                <a:gd name="connsiteY3" fmla="*/ 292759 h 518150"/>
                <a:gd name="connsiteX4" fmla="*/ 445493 w 489040"/>
                <a:gd name="connsiteY4" fmla="*/ 498389 h 518150"/>
                <a:gd name="connsiteX5" fmla="*/ 491835 w 489040"/>
                <a:gd name="connsiteY5" fmla="*/ 520978 h 518150"/>
                <a:gd name="connsiteX6" fmla="*/ 429948 w 489040"/>
                <a:gd name="connsiteY6" fmla="*/ 280416 h 518150"/>
                <a:gd name="connsiteX7" fmla="*/ 350712 w 489040"/>
                <a:gd name="connsiteY7" fmla="*/ 97433 h 518150"/>
                <a:gd name="connsiteX8" fmla="*/ 231014 w 489040"/>
                <a:gd name="connsiteY8" fmla="*/ 382 h 518150"/>
                <a:gd name="connsiteX9" fmla="*/ 0 w 489040"/>
                <a:gd name="connsiteY9" fmla="*/ 281057 h 518150"/>
                <a:gd name="connsiteX10" fmla="*/ 36911 w 489040"/>
                <a:gd name="connsiteY10" fmla="*/ 299104 h 5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9040" h="518150">
                  <a:moveTo>
                    <a:pt x="36911" y="299104"/>
                  </a:moveTo>
                  <a:cubicBezTo>
                    <a:pt x="72599" y="206653"/>
                    <a:pt x="108055" y="137838"/>
                    <a:pt x="142579" y="94464"/>
                  </a:cubicBezTo>
                  <a:cubicBezTo>
                    <a:pt x="172562" y="56738"/>
                    <a:pt x="201089" y="38807"/>
                    <a:pt x="227404" y="41135"/>
                  </a:cubicBezTo>
                  <a:cubicBezTo>
                    <a:pt x="281431" y="45968"/>
                    <a:pt x="339534" y="135334"/>
                    <a:pt x="391000" y="292759"/>
                  </a:cubicBezTo>
                  <a:cubicBezTo>
                    <a:pt x="416733" y="371354"/>
                    <a:pt x="435188" y="450067"/>
                    <a:pt x="445493" y="498389"/>
                  </a:cubicBezTo>
                  <a:lnTo>
                    <a:pt x="491835" y="520978"/>
                  </a:lnTo>
                  <a:cubicBezTo>
                    <a:pt x="483976" y="481214"/>
                    <a:pt x="462726" y="380844"/>
                    <a:pt x="429948" y="280416"/>
                  </a:cubicBezTo>
                  <a:cubicBezTo>
                    <a:pt x="405030" y="204207"/>
                    <a:pt x="378366" y="142670"/>
                    <a:pt x="350712" y="97433"/>
                  </a:cubicBezTo>
                  <a:cubicBezTo>
                    <a:pt x="313568" y="36827"/>
                    <a:pt x="273339" y="4166"/>
                    <a:pt x="231014" y="382"/>
                  </a:cubicBezTo>
                  <a:cubicBezTo>
                    <a:pt x="151719" y="-6721"/>
                    <a:pt x="75976" y="85149"/>
                    <a:pt x="0" y="281057"/>
                  </a:cubicBezTo>
                  <a:lnTo>
                    <a:pt x="36911" y="299104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1" name="자유형: 도형 7320">
              <a:extLst>
                <a:ext uri="{FF2B5EF4-FFF2-40B4-BE49-F238E27FC236}">
                  <a16:creationId xmlns:a16="http://schemas.microsoft.com/office/drawing/2014/main" id="{421EFA59-CA9D-4313-9599-7C97FB5200FA}"/>
                </a:ext>
              </a:extLst>
            </p:cNvPr>
            <p:cNvSpPr/>
            <p:nvPr/>
          </p:nvSpPr>
          <p:spPr>
            <a:xfrm>
              <a:off x="3762521" y="4416650"/>
              <a:ext cx="523972" cy="553082"/>
            </a:xfrm>
            <a:custGeom>
              <a:avLst/>
              <a:gdLst>
                <a:gd name="connsiteX0" fmla="*/ 39473 w 523972"/>
                <a:gd name="connsiteY0" fmla="*/ 320907 h 553081"/>
                <a:gd name="connsiteX1" fmla="*/ 152883 w 523972"/>
                <a:gd name="connsiteY1" fmla="*/ 100955 h 553081"/>
                <a:gd name="connsiteX2" fmla="*/ 243647 w 523972"/>
                <a:gd name="connsiteY2" fmla="*/ 43958 h 553081"/>
                <a:gd name="connsiteX3" fmla="*/ 418654 w 523972"/>
                <a:gd name="connsiteY3" fmla="*/ 313105 h 553081"/>
                <a:gd name="connsiteX4" fmla="*/ 477222 w 523972"/>
                <a:gd name="connsiteY4" fmla="*/ 534396 h 553081"/>
                <a:gd name="connsiteX5" fmla="*/ 526767 w 523972"/>
                <a:gd name="connsiteY5" fmla="*/ 558557 h 553081"/>
                <a:gd name="connsiteX6" fmla="*/ 460280 w 523972"/>
                <a:gd name="connsiteY6" fmla="*/ 299948 h 553081"/>
                <a:gd name="connsiteX7" fmla="*/ 375513 w 523972"/>
                <a:gd name="connsiteY7" fmla="*/ 104215 h 553081"/>
                <a:gd name="connsiteX8" fmla="*/ 247489 w 523972"/>
                <a:gd name="connsiteY8" fmla="*/ 410 h 553081"/>
                <a:gd name="connsiteX9" fmla="*/ 0 w 523972"/>
                <a:gd name="connsiteY9" fmla="*/ 301636 h 553081"/>
                <a:gd name="connsiteX10" fmla="*/ 39473 w 523972"/>
                <a:gd name="connsiteY10" fmla="*/ 320907 h 55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972" h="553081">
                  <a:moveTo>
                    <a:pt x="39473" y="320907"/>
                  </a:moveTo>
                  <a:cubicBezTo>
                    <a:pt x="77723" y="221468"/>
                    <a:pt x="115856" y="147530"/>
                    <a:pt x="152883" y="100955"/>
                  </a:cubicBezTo>
                  <a:cubicBezTo>
                    <a:pt x="184962" y="60609"/>
                    <a:pt x="215469" y="41455"/>
                    <a:pt x="243647" y="43958"/>
                  </a:cubicBezTo>
                  <a:cubicBezTo>
                    <a:pt x="301459" y="49140"/>
                    <a:pt x="363578" y="144736"/>
                    <a:pt x="418654" y="313105"/>
                  </a:cubicBezTo>
                  <a:cubicBezTo>
                    <a:pt x="446366" y="397931"/>
                    <a:pt x="466277" y="482814"/>
                    <a:pt x="477222" y="534396"/>
                  </a:cubicBezTo>
                  <a:lnTo>
                    <a:pt x="526767" y="558557"/>
                  </a:lnTo>
                  <a:cubicBezTo>
                    <a:pt x="518616" y="516989"/>
                    <a:pt x="495736" y="408468"/>
                    <a:pt x="460280" y="299948"/>
                  </a:cubicBezTo>
                  <a:cubicBezTo>
                    <a:pt x="433674" y="218441"/>
                    <a:pt x="405147" y="152595"/>
                    <a:pt x="375513" y="104215"/>
                  </a:cubicBezTo>
                  <a:cubicBezTo>
                    <a:pt x="335808" y="39359"/>
                    <a:pt x="292726" y="4427"/>
                    <a:pt x="247489" y="410"/>
                  </a:cubicBezTo>
                  <a:cubicBezTo>
                    <a:pt x="162490" y="-7216"/>
                    <a:pt x="81390" y="91407"/>
                    <a:pt x="0" y="301636"/>
                  </a:cubicBezTo>
                  <a:lnTo>
                    <a:pt x="39473" y="320907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2" name="자유형: 도형 7321">
              <a:extLst>
                <a:ext uri="{FF2B5EF4-FFF2-40B4-BE49-F238E27FC236}">
                  <a16:creationId xmlns:a16="http://schemas.microsoft.com/office/drawing/2014/main" id="{BEEAF4B6-4EC8-4238-B8D4-9028DC350556}"/>
                </a:ext>
              </a:extLst>
            </p:cNvPr>
            <p:cNvSpPr/>
            <p:nvPr/>
          </p:nvSpPr>
          <p:spPr>
            <a:xfrm>
              <a:off x="4085695" y="4730050"/>
              <a:ext cx="366780" cy="390068"/>
            </a:xfrm>
            <a:custGeom>
              <a:avLst/>
              <a:gdLst>
                <a:gd name="connsiteX0" fmla="*/ 27887 w 366780"/>
                <a:gd name="connsiteY0" fmla="*/ 226119 h 390068"/>
                <a:gd name="connsiteX1" fmla="*/ 107764 w 366780"/>
                <a:gd name="connsiteY1" fmla="*/ 71373 h 390068"/>
                <a:gd name="connsiteX2" fmla="*/ 171863 w 366780"/>
                <a:gd name="connsiteY2" fmla="*/ 31085 h 390068"/>
                <a:gd name="connsiteX3" fmla="*/ 295520 w 366780"/>
                <a:gd name="connsiteY3" fmla="*/ 221287 h 390068"/>
                <a:gd name="connsiteX4" fmla="*/ 336739 w 366780"/>
                <a:gd name="connsiteY4" fmla="*/ 376732 h 390068"/>
                <a:gd name="connsiteX5" fmla="*/ 371787 w 366780"/>
                <a:gd name="connsiteY5" fmla="*/ 393791 h 390068"/>
                <a:gd name="connsiteX6" fmla="*/ 324979 w 366780"/>
                <a:gd name="connsiteY6" fmla="*/ 211914 h 390068"/>
                <a:gd name="connsiteX7" fmla="*/ 265072 w 366780"/>
                <a:gd name="connsiteY7" fmla="*/ 73644 h 390068"/>
                <a:gd name="connsiteX8" fmla="*/ 174599 w 366780"/>
                <a:gd name="connsiteY8" fmla="*/ 287 h 390068"/>
                <a:gd name="connsiteX9" fmla="*/ 0 w 366780"/>
                <a:gd name="connsiteY9" fmla="*/ 212496 h 390068"/>
                <a:gd name="connsiteX10" fmla="*/ 27887 w 366780"/>
                <a:gd name="connsiteY10" fmla="*/ 226119 h 39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6780" h="390068">
                  <a:moveTo>
                    <a:pt x="27887" y="226119"/>
                  </a:moveTo>
                  <a:cubicBezTo>
                    <a:pt x="54842" y="156198"/>
                    <a:pt x="81681" y="104209"/>
                    <a:pt x="107764" y="71373"/>
                  </a:cubicBezTo>
                  <a:cubicBezTo>
                    <a:pt x="130411" y="42846"/>
                    <a:pt x="152010" y="29281"/>
                    <a:pt x="171863" y="31085"/>
                  </a:cubicBezTo>
                  <a:cubicBezTo>
                    <a:pt x="212674" y="34753"/>
                    <a:pt x="256630" y="102287"/>
                    <a:pt x="295520" y="221287"/>
                  </a:cubicBezTo>
                  <a:cubicBezTo>
                    <a:pt x="314966" y="280729"/>
                    <a:pt x="328938" y="340229"/>
                    <a:pt x="336739" y="376732"/>
                  </a:cubicBezTo>
                  <a:lnTo>
                    <a:pt x="371787" y="393791"/>
                  </a:lnTo>
                  <a:cubicBezTo>
                    <a:pt x="365849" y="363808"/>
                    <a:pt x="349781" y="287890"/>
                    <a:pt x="324979" y="211914"/>
                  </a:cubicBezTo>
                  <a:cubicBezTo>
                    <a:pt x="306174" y="154335"/>
                    <a:pt x="286031" y="107818"/>
                    <a:pt x="265072" y="73644"/>
                  </a:cubicBezTo>
                  <a:cubicBezTo>
                    <a:pt x="237010" y="27825"/>
                    <a:pt x="206562" y="3140"/>
                    <a:pt x="174599" y="287"/>
                  </a:cubicBezTo>
                  <a:cubicBezTo>
                    <a:pt x="114633" y="-5069"/>
                    <a:pt x="57404" y="64387"/>
                    <a:pt x="0" y="212496"/>
                  </a:cubicBezTo>
                  <a:lnTo>
                    <a:pt x="27887" y="226119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3" name="자유형: 도형 7322">
              <a:extLst>
                <a:ext uri="{FF2B5EF4-FFF2-40B4-BE49-F238E27FC236}">
                  <a16:creationId xmlns:a16="http://schemas.microsoft.com/office/drawing/2014/main" id="{49EF0A0B-C1FE-475F-91E3-4F8B2E229EBD}"/>
                </a:ext>
              </a:extLst>
            </p:cNvPr>
            <p:cNvSpPr/>
            <p:nvPr/>
          </p:nvSpPr>
          <p:spPr>
            <a:xfrm>
              <a:off x="2651089" y="3863145"/>
              <a:ext cx="489041" cy="518150"/>
            </a:xfrm>
            <a:custGeom>
              <a:avLst/>
              <a:gdLst>
                <a:gd name="connsiteX0" fmla="*/ 36911 w 489040"/>
                <a:gd name="connsiteY0" fmla="*/ 299104 h 518150"/>
                <a:gd name="connsiteX1" fmla="*/ 142579 w 489040"/>
                <a:gd name="connsiteY1" fmla="*/ 94464 h 518150"/>
                <a:gd name="connsiteX2" fmla="*/ 227404 w 489040"/>
                <a:gd name="connsiteY2" fmla="*/ 41135 h 518150"/>
                <a:gd name="connsiteX3" fmla="*/ 391000 w 489040"/>
                <a:gd name="connsiteY3" fmla="*/ 292759 h 518150"/>
                <a:gd name="connsiteX4" fmla="*/ 445493 w 489040"/>
                <a:gd name="connsiteY4" fmla="*/ 498389 h 518150"/>
                <a:gd name="connsiteX5" fmla="*/ 491835 w 489040"/>
                <a:gd name="connsiteY5" fmla="*/ 520978 h 518150"/>
                <a:gd name="connsiteX6" fmla="*/ 429948 w 489040"/>
                <a:gd name="connsiteY6" fmla="*/ 280416 h 518150"/>
                <a:gd name="connsiteX7" fmla="*/ 350712 w 489040"/>
                <a:gd name="connsiteY7" fmla="*/ 97433 h 518150"/>
                <a:gd name="connsiteX8" fmla="*/ 231013 w 489040"/>
                <a:gd name="connsiteY8" fmla="*/ 382 h 518150"/>
                <a:gd name="connsiteX9" fmla="*/ 0 w 489040"/>
                <a:gd name="connsiteY9" fmla="*/ 281056 h 518150"/>
                <a:gd name="connsiteX10" fmla="*/ 36911 w 489040"/>
                <a:gd name="connsiteY10" fmla="*/ 299104 h 5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9040" h="518150">
                  <a:moveTo>
                    <a:pt x="36911" y="299104"/>
                  </a:moveTo>
                  <a:cubicBezTo>
                    <a:pt x="72599" y="206652"/>
                    <a:pt x="108055" y="137838"/>
                    <a:pt x="142579" y="94464"/>
                  </a:cubicBezTo>
                  <a:cubicBezTo>
                    <a:pt x="172561" y="56738"/>
                    <a:pt x="201089" y="38807"/>
                    <a:pt x="227404" y="41135"/>
                  </a:cubicBezTo>
                  <a:cubicBezTo>
                    <a:pt x="281431" y="45968"/>
                    <a:pt x="339534" y="135334"/>
                    <a:pt x="391000" y="292759"/>
                  </a:cubicBezTo>
                  <a:cubicBezTo>
                    <a:pt x="416733" y="371354"/>
                    <a:pt x="435188" y="450067"/>
                    <a:pt x="445493" y="498389"/>
                  </a:cubicBezTo>
                  <a:lnTo>
                    <a:pt x="491835" y="520978"/>
                  </a:lnTo>
                  <a:cubicBezTo>
                    <a:pt x="483976" y="481214"/>
                    <a:pt x="462726" y="380844"/>
                    <a:pt x="429948" y="280416"/>
                  </a:cubicBezTo>
                  <a:cubicBezTo>
                    <a:pt x="405030" y="204207"/>
                    <a:pt x="378366" y="142670"/>
                    <a:pt x="350712" y="97433"/>
                  </a:cubicBezTo>
                  <a:cubicBezTo>
                    <a:pt x="313568" y="36827"/>
                    <a:pt x="273339" y="4166"/>
                    <a:pt x="231013" y="382"/>
                  </a:cubicBezTo>
                  <a:cubicBezTo>
                    <a:pt x="151719" y="-6721"/>
                    <a:pt x="75976" y="85149"/>
                    <a:pt x="0" y="281056"/>
                  </a:cubicBezTo>
                  <a:lnTo>
                    <a:pt x="36911" y="299104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4" name="자유형: 도형 7323">
              <a:extLst>
                <a:ext uri="{FF2B5EF4-FFF2-40B4-BE49-F238E27FC236}">
                  <a16:creationId xmlns:a16="http://schemas.microsoft.com/office/drawing/2014/main" id="{3BA4FB2F-9CB7-402A-8AAC-182E60C6A646}"/>
                </a:ext>
              </a:extLst>
            </p:cNvPr>
            <p:cNvSpPr/>
            <p:nvPr/>
          </p:nvSpPr>
          <p:spPr>
            <a:xfrm>
              <a:off x="2906932" y="3832187"/>
              <a:ext cx="599657" cy="634589"/>
            </a:xfrm>
            <a:custGeom>
              <a:avLst/>
              <a:gdLst>
                <a:gd name="connsiteX0" fmla="*/ 45120 w 599656"/>
                <a:gd name="connsiteY0" fmla="*/ 367599 h 634588"/>
                <a:gd name="connsiteX1" fmla="*/ 175065 w 599656"/>
                <a:gd name="connsiteY1" fmla="*/ 115627 h 634588"/>
                <a:gd name="connsiteX2" fmla="*/ 279044 w 599656"/>
                <a:gd name="connsiteY2" fmla="*/ 50305 h 634588"/>
                <a:gd name="connsiteX3" fmla="*/ 479551 w 599656"/>
                <a:gd name="connsiteY3" fmla="*/ 358692 h 634588"/>
                <a:gd name="connsiteX4" fmla="*/ 546678 w 599656"/>
                <a:gd name="connsiteY4" fmla="*/ 612178 h 634588"/>
                <a:gd name="connsiteX5" fmla="*/ 603441 w 599656"/>
                <a:gd name="connsiteY5" fmla="*/ 639890 h 634588"/>
                <a:gd name="connsiteX6" fmla="*/ 527291 w 599656"/>
                <a:gd name="connsiteY6" fmla="*/ 343613 h 634588"/>
                <a:gd name="connsiteX7" fmla="*/ 430181 w 599656"/>
                <a:gd name="connsiteY7" fmla="*/ 119411 h 634588"/>
                <a:gd name="connsiteX8" fmla="*/ 283527 w 599656"/>
                <a:gd name="connsiteY8" fmla="*/ 470 h 634588"/>
                <a:gd name="connsiteX9" fmla="*/ 0 w 599656"/>
                <a:gd name="connsiteY9" fmla="*/ 345593 h 634588"/>
                <a:gd name="connsiteX10" fmla="*/ 45120 w 599656"/>
                <a:gd name="connsiteY10" fmla="*/ 367599 h 6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656" h="634588">
                  <a:moveTo>
                    <a:pt x="45120" y="367599"/>
                  </a:moveTo>
                  <a:cubicBezTo>
                    <a:pt x="88959" y="253665"/>
                    <a:pt x="132623" y="169014"/>
                    <a:pt x="175065" y="115627"/>
                  </a:cubicBezTo>
                  <a:cubicBezTo>
                    <a:pt x="211801" y="69401"/>
                    <a:pt x="246791" y="47452"/>
                    <a:pt x="279044" y="50305"/>
                  </a:cubicBezTo>
                  <a:cubicBezTo>
                    <a:pt x="345239" y="56244"/>
                    <a:pt x="416441" y="165754"/>
                    <a:pt x="479551" y="358692"/>
                  </a:cubicBezTo>
                  <a:cubicBezTo>
                    <a:pt x="511339" y="455860"/>
                    <a:pt x="534102" y="553144"/>
                    <a:pt x="546678" y="612178"/>
                  </a:cubicBezTo>
                  <a:lnTo>
                    <a:pt x="603441" y="639890"/>
                  </a:lnTo>
                  <a:cubicBezTo>
                    <a:pt x="594068" y="592267"/>
                    <a:pt x="567869" y="467969"/>
                    <a:pt x="527291" y="343613"/>
                  </a:cubicBezTo>
                  <a:cubicBezTo>
                    <a:pt x="496784" y="250230"/>
                    <a:pt x="464123" y="174778"/>
                    <a:pt x="430181" y="119411"/>
                  </a:cubicBezTo>
                  <a:cubicBezTo>
                    <a:pt x="384712" y="45124"/>
                    <a:pt x="335342" y="5127"/>
                    <a:pt x="283527" y="470"/>
                  </a:cubicBezTo>
                  <a:cubicBezTo>
                    <a:pt x="186185" y="-8263"/>
                    <a:pt x="93267" y="104740"/>
                    <a:pt x="0" y="345593"/>
                  </a:cubicBezTo>
                  <a:lnTo>
                    <a:pt x="45120" y="367599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25" name="자유형: 도형 7324">
              <a:extLst>
                <a:ext uri="{FF2B5EF4-FFF2-40B4-BE49-F238E27FC236}">
                  <a16:creationId xmlns:a16="http://schemas.microsoft.com/office/drawing/2014/main" id="{1A5112BA-1F59-4AFF-A85B-4363356EC3BE}"/>
                </a:ext>
              </a:extLst>
            </p:cNvPr>
            <p:cNvSpPr/>
            <p:nvPr/>
          </p:nvSpPr>
          <p:spPr>
            <a:xfrm>
              <a:off x="3300203" y="4193867"/>
              <a:ext cx="419178" cy="442465"/>
            </a:xfrm>
            <a:custGeom>
              <a:avLst/>
              <a:gdLst>
                <a:gd name="connsiteX0" fmla="*/ 31438 w 419177"/>
                <a:gd name="connsiteY0" fmla="*/ 255796 h 442465"/>
                <a:gd name="connsiteX1" fmla="*/ 121794 w 419177"/>
                <a:gd name="connsiteY1" fmla="*/ 80731 h 442465"/>
                <a:gd name="connsiteX2" fmla="*/ 194335 w 419177"/>
                <a:gd name="connsiteY2" fmla="*/ 35146 h 442465"/>
                <a:gd name="connsiteX3" fmla="*/ 334236 w 419177"/>
                <a:gd name="connsiteY3" fmla="*/ 250265 h 442465"/>
                <a:gd name="connsiteX4" fmla="*/ 380870 w 419177"/>
                <a:gd name="connsiteY4" fmla="*/ 426145 h 442465"/>
                <a:gd name="connsiteX5" fmla="*/ 420517 w 419177"/>
                <a:gd name="connsiteY5" fmla="*/ 445474 h 442465"/>
                <a:gd name="connsiteX6" fmla="*/ 367596 w 419177"/>
                <a:gd name="connsiteY6" fmla="*/ 239728 h 442465"/>
                <a:gd name="connsiteX7" fmla="*/ 299828 w 419177"/>
                <a:gd name="connsiteY7" fmla="*/ 83293 h 442465"/>
                <a:gd name="connsiteX8" fmla="*/ 197538 w 419177"/>
                <a:gd name="connsiteY8" fmla="*/ 331 h 442465"/>
                <a:gd name="connsiteX9" fmla="*/ 0 w 419177"/>
                <a:gd name="connsiteY9" fmla="*/ 240368 h 442465"/>
                <a:gd name="connsiteX10" fmla="*/ 31438 w 419177"/>
                <a:gd name="connsiteY10" fmla="*/ 255796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77" h="442465">
                  <a:moveTo>
                    <a:pt x="31438" y="255796"/>
                  </a:moveTo>
                  <a:cubicBezTo>
                    <a:pt x="61945" y="176676"/>
                    <a:pt x="92277" y="117875"/>
                    <a:pt x="121794" y="80731"/>
                  </a:cubicBezTo>
                  <a:cubicBezTo>
                    <a:pt x="147411" y="48478"/>
                    <a:pt x="171805" y="33108"/>
                    <a:pt x="194335" y="35146"/>
                  </a:cubicBezTo>
                  <a:cubicBezTo>
                    <a:pt x="240503" y="39279"/>
                    <a:pt x="290222" y="115663"/>
                    <a:pt x="334236" y="250265"/>
                  </a:cubicBezTo>
                  <a:cubicBezTo>
                    <a:pt x="356243" y="317509"/>
                    <a:pt x="372020" y="384810"/>
                    <a:pt x="380870" y="426145"/>
                  </a:cubicBezTo>
                  <a:lnTo>
                    <a:pt x="420517" y="445474"/>
                  </a:lnTo>
                  <a:cubicBezTo>
                    <a:pt x="413822" y="411532"/>
                    <a:pt x="395657" y="325659"/>
                    <a:pt x="367596" y="239728"/>
                  </a:cubicBezTo>
                  <a:cubicBezTo>
                    <a:pt x="346287" y="174580"/>
                    <a:pt x="323524" y="121950"/>
                    <a:pt x="299828" y="83293"/>
                  </a:cubicBezTo>
                  <a:cubicBezTo>
                    <a:pt x="268099" y="31478"/>
                    <a:pt x="233633" y="3533"/>
                    <a:pt x="197538" y="331"/>
                  </a:cubicBezTo>
                  <a:cubicBezTo>
                    <a:pt x="129712" y="-5782"/>
                    <a:pt x="64973" y="72814"/>
                    <a:pt x="0" y="240368"/>
                  </a:cubicBezTo>
                  <a:lnTo>
                    <a:pt x="31438" y="255796"/>
                  </a:lnTo>
                  <a:close/>
                </a:path>
              </a:pathLst>
            </a:custGeom>
            <a:solidFill>
              <a:srgbClr val="939598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0113D7B-F3F6-4619-9FD0-3A22DF8DF53C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8858D2C-F29A-4B6A-9D44-5DE458E7DCE1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B73117E-3B74-469D-82F5-4FD8381098CD}"/>
                </a:ext>
              </a:extLst>
            </p:cNvPr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C1656DE1-4AF4-4174-A28F-66604433C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284A84-035D-4374-B4C2-4940CC2CD9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D3FE5D68-3E4D-417F-B649-95E8431C3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4EB15AD7-829E-402F-8592-50996446E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354EF35-D8B9-412A-8FC3-274ADD0CB088}"/>
              </a:ext>
            </a:extLst>
          </p:cNvPr>
          <p:cNvSpPr/>
          <p:nvPr/>
        </p:nvSpPr>
        <p:spPr>
          <a:xfrm rot="1554826">
            <a:off x="5678236" y="2783415"/>
            <a:ext cx="8947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SALMON SALAD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2F41B3D-0C5B-4F70-A80D-E041BCFFE930}"/>
              </a:ext>
            </a:extLst>
          </p:cNvPr>
          <p:cNvSpPr/>
          <p:nvPr/>
        </p:nvSpPr>
        <p:spPr>
          <a:xfrm rot="1513984">
            <a:off x="5802135" y="2966492"/>
            <a:ext cx="497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$34</a:t>
            </a:r>
            <a:endParaRPr lang="ko-KR" altLang="en-US" sz="1400" dirty="0"/>
          </a:p>
        </p:txBody>
      </p:sp>
      <p:pic>
        <p:nvPicPr>
          <p:cNvPr id="259" name="그래픽 258">
            <a:extLst>
              <a:ext uri="{FF2B5EF4-FFF2-40B4-BE49-F238E27FC236}">
                <a16:creationId xmlns:a16="http://schemas.microsoft.com/office/drawing/2014/main" id="{7800EC50-4663-49E0-8E5F-6B081B4C3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8646" y="2379899"/>
            <a:ext cx="480445" cy="75246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526E4C-B0CC-4E1A-868A-B6BE17D5A754}"/>
              </a:ext>
            </a:extLst>
          </p:cNvPr>
          <p:cNvSpPr/>
          <p:nvPr/>
        </p:nvSpPr>
        <p:spPr>
          <a:xfrm>
            <a:off x="4177475" y="307266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D4CCA7E6-861F-4BE0-8C39-B13401B1DBA5}"/>
              </a:ext>
            </a:extLst>
          </p:cNvPr>
          <p:cNvCxnSpPr/>
          <p:nvPr/>
        </p:nvCxnSpPr>
        <p:spPr>
          <a:xfrm>
            <a:off x="3809329" y="2713557"/>
            <a:ext cx="133572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A1FDBACA-EEF1-42A2-A8CA-E09DAE297F92}"/>
              </a:ext>
            </a:extLst>
          </p:cNvPr>
          <p:cNvCxnSpPr>
            <a:cxnSpLocks/>
          </p:cNvCxnSpPr>
          <p:nvPr/>
        </p:nvCxnSpPr>
        <p:spPr>
          <a:xfrm>
            <a:off x="3642140" y="2817856"/>
            <a:ext cx="0" cy="9774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7A5BB0A-8B9F-4127-B93D-25480455BE7E}"/>
              </a:ext>
            </a:extLst>
          </p:cNvPr>
          <p:cNvSpPr/>
          <p:nvPr/>
        </p:nvSpPr>
        <p:spPr>
          <a:xfrm>
            <a:off x="4563246" y="516677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BBF2507E-71BE-4534-85ED-E90601040EDB}"/>
              </a:ext>
            </a:extLst>
          </p:cNvPr>
          <p:cNvCxnSpPr>
            <a:stCxn id="76" idx="0"/>
          </p:cNvCxnSpPr>
          <p:nvPr/>
        </p:nvCxnSpPr>
        <p:spPr>
          <a:xfrm flipV="1">
            <a:off x="4760738" y="4343821"/>
            <a:ext cx="339425" cy="822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5F9B8919-E254-4230-B10B-C0FC56CA7123}"/>
              </a:ext>
            </a:extLst>
          </p:cNvPr>
          <p:cNvCxnSpPr/>
          <p:nvPr/>
        </p:nvCxnSpPr>
        <p:spPr>
          <a:xfrm flipV="1">
            <a:off x="4959035" y="5245433"/>
            <a:ext cx="243227" cy="8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EB61726B-6686-4450-BB71-180B9117BD3D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779E75-5CF9-429D-BFB8-A522CDE2C74A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097A8D-4D17-428E-B1C6-0C5FFE299BC2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75E5AD9-E897-4C78-8D92-D13A19081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7" name="그림 106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86BE45-8B4A-466E-8EB7-A69A4E76E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675F006-C8F4-4B21-BDF3-1AC94A278607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09" name="그림 108" descr="그리기이(가) 표시된 사진&#10;&#10;자동 생성된 설명">
              <a:extLst>
                <a:ext uri="{FF2B5EF4-FFF2-40B4-BE49-F238E27FC236}">
                  <a16:creationId xmlns:a16="http://schemas.microsoft.com/office/drawing/2014/main" id="{0ADC9F15-EF58-4837-96A7-5278EAE38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0" name="그림 109" descr="그리기이(가) 표시된 사진&#10;&#10;자동 생성된 설명">
              <a:extLst>
                <a:ext uri="{FF2B5EF4-FFF2-40B4-BE49-F238E27FC236}">
                  <a16:creationId xmlns:a16="http://schemas.microsoft.com/office/drawing/2014/main" id="{39FC97E9-E383-4334-A269-085F23A91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BELLAGIO LAS VEGAS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290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BELLAGIO LAS VEGAS</a:t>
            </a:r>
          </a:p>
          <a:p>
            <a:pPr>
              <a:lnSpc>
                <a:spcPct val="150000"/>
              </a:lnSpc>
            </a:pP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latin typeface="+mn-ea"/>
              </a:rPr>
              <a:t>체크인</a:t>
            </a:r>
            <a:r>
              <a:rPr lang="en-US" altLang="ko-KR" sz="900" dirty="0">
                <a:latin typeface="+mn-ea"/>
              </a:rPr>
              <a:t> : 3:00PM, </a:t>
            </a:r>
            <a:r>
              <a:rPr lang="ko-KR" altLang="en-US" sz="900" dirty="0">
                <a:latin typeface="+mn-ea"/>
              </a:rPr>
              <a:t>체크아웃 </a:t>
            </a:r>
            <a:r>
              <a:rPr lang="en-US" altLang="ko-KR" sz="900" dirty="0">
                <a:latin typeface="+mn-ea"/>
              </a:rPr>
              <a:t>: 11:00AM</a:t>
            </a:r>
            <a:br>
              <a:rPr lang="en-US" altLang="ko-KR" sz="900" dirty="0">
                <a:latin typeface="+mn-ea"/>
              </a:rPr>
            </a:br>
            <a:r>
              <a:rPr lang="en-US" altLang="ko-KR" sz="900" dirty="0">
                <a:latin typeface="+mn-ea"/>
              </a:rPr>
              <a:t>- </a:t>
            </a:r>
            <a:r>
              <a:rPr lang="ko-KR" altLang="en-US" sz="900" dirty="0">
                <a:latin typeface="+mn-ea"/>
              </a:rPr>
              <a:t>룸 넘버 </a:t>
            </a:r>
            <a:r>
              <a:rPr lang="en-US" altLang="ko-KR" sz="900" dirty="0">
                <a:latin typeface="+mn-ea"/>
              </a:rPr>
              <a:t>203 (</a:t>
            </a:r>
            <a:r>
              <a:rPr lang="ko-KR" altLang="en-US" sz="900" dirty="0">
                <a:latin typeface="+mn-ea"/>
              </a:rPr>
              <a:t>객실 위치 </a:t>
            </a:r>
            <a:r>
              <a:rPr lang="ko-KR" altLang="en-US" sz="900" dirty="0" err="1">
                <a:latin typeface="+mn-ea"/>
              </a:rPr>
              <a:t>포커싱</a:t>
            </a:r>
            <a:r>
              <a:rPr lang="en-US" altLang="ko-KR" sz="900" dirty="0">
                <a:latin typeface="+mn-ea"/>
              </a:rPr>
              <a:t>)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체크인 카드가 삽입되어 있는 이미지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충전량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충전 가능 여부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잭팟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시간</a:t>
            </a:r>
            <a:endParaRPr lang="en-US" altLang="ko-KR" sz="105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5597583" y="504951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F1278B-3E29-45D0-814B-E83250627E0B}"/>
              </a:ext>
            </a:extLst>
          </p:cNvPr>
          <p:cNvSpPr/>
          <p:nvPr/>
        </p:nvSpPr>
        <p:spPr>
          <a:xfrm rot="1580250">
            <a:off x="4537569" y="2082230"/>
            <a:ext cx="1759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700" b="1" dirty="0">
                <a:solidFill>
                  <a:sysClr val="windowText" lastClr="000000"/>
                </a:solidFill>
              </a:rPr>
              <a:t>THE LAST JACKPOT </a:t>
            </a:r>
          </a:p>
          <a:p>
            <a:pPr lvl="0" algn="ctr"/>
            <a:r>
              <a:rPr lang="en-US" altLang="ko-KR" sz="500" dirty="0">
                <a:solidFill>
                  <a:sysClr val="windowText" lastClr="000000"/>
                </a:solidFill>
              </a:rPr>
              <a:t>30 MIN AGO</a:t>
            </a:r>
            <a:endParaRPr lang="en-US" altLang="ko-KR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sc_automatic_d02</a:t>
            </a: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85AAC3-FB18-4FC0-AA68-467B80A82DC0}"/>
              </a:ext>
            </a:extLst>
          </p:cNvPr>
          <p:cNvSpPr/>
          <p:nvPr/>
        </p:nvSpPr>
        <p:spPr>
          <a:xfrm>
            <a:off x="4917016" y="4001237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9C74AF5-F4FD-43B8-9DFE-999DE92935C3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2B154A-A702-493E-9650-1107FCF88065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</a:rPr>
                <a:t>AUTO</a:t>
              </a:r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육각형 112">
              <a:extLst>
                <a:ext uri="{FF2B5EF4-FFF2-40B4-BE49-F238E27FC236}">
                  <a16:creationId xmlns:a16="http://schemas.microsoft.com/office/drawing/2014/main" id="{F38F71E4-E75C-4DBD-BD6A-C65DC8320CBA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A54C663-C9F6-4298-A2D4-989FA20D72A8}"/>
              </a:ext>
            </a:extLst>
          </p:cNvPr>
          <p:cNvSpPr txBox="1"/>
          <p:nvPr/>
        </p:nvSpPr>
        <p:spPr>
          <a:xfrm>
            <a:off x="1425301" y="2063984"/>
            <a:ext cx="197432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ysClr val="windowText" lastClr="000000"/>
                </a:solidFill>
              </a:rPr>
              <a:t>DESTINATION</a:t>
            </a:r>
            <a:endParaRPr lang="ko-KR" altLang="en-US" sz="105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BELLAGIO LAS VEGAS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3C82882-6539-4C39-BC34-34F03AF2D0C8}"/>
              </a:ext>
            </a:extLst>
          </p:cNvPr>
          <p:cNvSpPr/>
          <p:nvPr/>
        </p:nvSpPr>
        <p:spPr>
          <a:xfrm>
            <a:off x="1460482" y="2058799"/>
            <a:ext cx="197432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1E1E4A9-8C02-4840-9202-D3AD3BEDEDDE}"/>
              </a:ext>
            </a:extLst>
          </p:cNvPr>
          <p:cNvSpPr/>
          <p:nvPr/>
        </p:nvSpPr>
        <p:spPr>
          <a:xfrm>
            <a:off x="1458228" y="185132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A03516-EE16-4710-9C48-C5AE9D283E8B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025FC6-9A3A-4864-8FEE-514C803D4AC8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7B9C899-B5B9-4A9B-AF95-561076265859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803AD2-AA11-4638-B17E-F9B430ACB978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D07AC688-52AD-4FB4-9897-51398DE02304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2FA00FC2-91C9-4394-8021-06A2165AD864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AF92B8A1-8DAC-4696-93B0-B7F2C5D96A36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1FC5DD8E-AFB9-4ED7-B9F6-F631A089C2A8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다이아몬드 87">
              <a:extLst>
                <a:ext uri="{FF2B5EF4-FFF2-40B4-BE49-F238E27FC236}">
                  <a16:creationId xmlns:a16="http://schemas.microsoft.com/office/drawing/2014/main" id="{43ED88C9-0ED5-4B8A-862D-B7CBAF8F2CED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A795499-5343-429C-8C01-5889688FCE44}"/>
              </a:ext>
            </a:extLst>
          </p:cNvPr>
          <p:cNvSpPr/>
          <p:nvPr/>
        </p:nvSpPr>
        <p:spPr>
          <a:xfrm>
            <a:off x="2370071" y="3055334"/>
            <a:ext cx="4565177" cy="2224359"/>
          </a:xfrm>
          <a:custGeom>
            <a:avLst/>
            <a:gdLst>
              <a:gd name="connsiteX0" fmla="*/ 3427901 w 4565177"/>
              <a:gd name="connsiteY0" fmla="*/ 557254 h 2224358"/>
              <a:gd name="connsiteX1" fmla="*/ 2285267 w 4565177"/>
              <a:gd name="connsiteY1" fmla="*/ 0 h 2224358"/>
              <a:gd name="connsiteX2" fmla="*/ 1142634 w 4565177"/>
              <a:gd name="connsiteY2" fmla="*/ 557254 h 2224358"/>
              <a:gd name="connsiteX3" fmla="*/ 0 w 4565177"/>
              <a:gd name="connsiteY3" fmla="*/ 1114509 h 2224358"/>
              <a:gd name="connsiteX4" fmla="*/ 1142634 w 4565177"/>
              <a:gd name="connsiteY4" fmla="*/ 1671879 h 2224358"/>
              <a:gd name="connsiteX5" fmla="*/ 2285267 w 4565177"/>
              <a:gd name="connsiteY5" fmla="*/ 2229134 h 2224358"/>
              <a:gd name="connsiteX6" fmla="*/ 3427901 w 4565177"/>
              <a:gd name="connsiteY6" fmla="*/ 1671879 h 2224358"/>
              <a:gd name="connsiteX7" fmla="*/ 4570534 w 4565177"/>
              <a:gd name="connsiteY7" fmla="*/ 1114509 h 22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5177" h="2224358">
                <a:moveTo>
                  <a:pt x="3427901" y="557254"/>
                </a:moveTo>
                <a:lnTo>
                  <a:pt x="2285267" y="0"/>
                </a:lnTo>
                <a:lnTo>
                  <a:pt x="1142634" y="557254"/>
                </a:lnTo>
                <a:lnTo>
                  <a:pt x="0" y="1114509"/>
                </a:lnTo>
                <a:lnTo>
                  <a:pt x="1142634" y="1671879"/>
                </a:lnTo>
                <a:lnTo>
                  <a:pt x="2285267" y="2229134"/>
                </a:lnTo>
                <a:lnTo>
                  <a:pt x="3427901" y="1671879"/>
                </a:lnTo>
                <a:lnTo>
                  <a:pt x="4570534" y="1114509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4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4257807" y="2819913"/>
            <a:ext cx="1909921" cy="1531430"/>
            <a:chOff x="4649168" y="2921533"/>
            <a:chExt cx="1909921" cy="1531430"/>
          </a:xfrm>
          <a:solidFill>
            <a:schemeClr val="accent1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99F76C8-5B7E-4F86-A862-4291C9AB18EB}"/>
                </a:ext>
              </a:extLst>
            </p:cNvPr>
            <p:cNvSpPr/>
            <p:nvPr/>
          </p:nvSpPr>
          <p:spPr>
            <a:xfrm>
              <a:off x="4649168" y="3054762"/>
              <a:ext cx="1636243" cy="1397503"/>
            </a:xfrm>
            <a:custGeom>
              <a:avLst/>
              <a:gdLst>
                <a:gd name="connsiteX0" fmla="*/ 0 w 1636243"/>
                <a:gd name="connsiteY0" fmla="*/ 0 h 1397502"/>
                <a:gd name="connsiteX1" fmla="*/ 1638747 w 1636243"/>
                <a:gd name="connsiteY1" fmla="*/ 799314 h 1397502"/>
                <a:gd name="connsiteX2" fmla="*/ 1638747 w 1636243"/>
                <a:gd name="connsiteY2" fmla="*/ 1398784 h 1397502"/>
                <a:gd name="connsiteX3" fmla="*/ 0 w 1636243"/>
                <a:gd name="connsiteY3" fmla="*/ 599471 h 139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243" h="1397502">
                  <a:moveTo>
                    <a:pt x="0" y="0"/>
                  </a:moveTo>
                  <a:lnTo>
                    <a:pt x="1638747" y="799314"/>
                  </a:lnTo>
                  <a:lnTo>
                    <a:pt x="1638747" y="1398784"/>
                  </a:lnTo>
                  <a:lnTo>
                    <a:pt x="0" y="599471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44CAE81-40FC-4022-9706-3CF0406C0C20}"/>
                </a:ext>
              </a:extLst>
            </p:cNvPr>
            <p:cNvSpPr/>
            <p:nvPr/>
          </p:nvSpPr>
          <p:spPr>
            <a:xfrm>
              <a:off x="6287915" y="3720846"/>
              <a:ext cx="267855" cy="727866"/>
            </a:xfrm>
            <a:custGeom>
              <a:avLst/>
              <a:gdLst>
                <a:gd name="connsiteX0" fmla="*/ 273096 w 267854"/>
                <a:gd name="connsiteY0" fmla="*/ 0 h 727866"/>
                <a:gd name="connsiteX1" fmla="*/ 0 w 267854"/>
                <a:gd name="connsiteY1" fmla="*/ 133229 h 727866"/>
                <a:gd name="connsiteX2" fmla="*/ 0 w 267854"/>
                <a:gd name="connsiteY2" fmla="*/ 732699 h 727866"/>
                <a:gd name="connsiteX3" fmla="*/ 273096 w 267854"/>
                <a:gd name="connsiteY3" fmla="*/ 599471 h 72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54" h="727866">
                  <a:moveTo>
                    <a:pt x="273096" y="0"/>
                  </a:moveTo>
                  <a:lnTo>
                    <a:pt x="0" y="133229"/>
                  </a:lnTo>
                  <a:lnTo>
                    <a:pt x="0" y="732699"/>
                  </a:lnTo>
                  <a:lnTo>
                    <a:pt x="273096" y="599471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FA21C50D-1BED-45CA-A2C6-DAFE9701A14E}"/>
                </a:ext>
              </a:extLst>
            </p:cNvPr>
            <p:cNvSpPr/>
            <p:nvPr/>
          </p:nvSpPr>
          <p:spPr>
            <a:xfrm>
              <a:off x="4649168" y="2921533"/>
              <a:ext cx="1909921" cy="931669"/>
            </a:xfrm>
            <a:custGeom>
              <a:avLst/>
              <a:gdLst>
                <a:gd name="connsiteX0" fmla="*/ 1638747 w 1909921"/>
                <a:gd name="connsiteY0" fmla="*/ 932542 h 931668"/>
                <a:gd name="connsiteX1" fmla="*/ 0 w 1909921"/>
                <a:gd name="connsiteY1" fmla="*/ 133229 h 931668"/>
                <a:gd name="connsiteX2" fmla="*/ 273095 w 1909921"/>
                <a:gd name="connsiteY2" fmla="*/ 0 h 931668"/>
                <a:gd name="connsiteX3" fmla="*/ 1911843 w 1909921"/>
                <a:gd name="connsiteY3" fmla="*/ 799313 h 93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9921" h="931668">
                  <a:moveTo>
                    <a:pt x="1638747" y="932542"/>
                  </a:moveTo>
                  <a:lnTo>
                    <a:pt x="0" y="133229"/>
                  </a:lnTo>
                  <a:lnTo>
                    <a:pt x="273095" y="0"/>
                  </a:lnTo>
                  <a:lnTo>
                    <a:pt x="1911843" y="799313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62EF157-185A-4A1C-B783-183C44DB264C}"/>
                </a:ext>
              </a:extLst>
            </p:cNvPr>
            <p:cNvSpPr/>
            <p:nvPr/>
          </p:nvSpPr>
          <p:spPr>
            <a:xfrm>
              <a:off x="4649168" y="2921533"/>
              <a:ext cx="1909921" cy="1531430"/>
            </a:xfrm>
            <a:custGeom>
              <a:avLst/>
              <a:gdLst>
                <a:gd name="connsiteX0" fmla="*/ 1911843 w 1909921"/>
                <a:gd name="connsiteY0" fmla="*/ 1398784 h 1531430"/>
                <a:gd name="connsiteX1" fmla="*/ 1638747 w 1909921"/>
                <a:gd name="connsiteY1" fmla="*/ 1532013 h 1531430"/>
                <a:gd name="connsiteX2" fmla="*/ 0 w 1909921"/>
                <a:gd name="connsiteY2" fmla="*/ 732699 h 1531430"/>
                <a:gd name="connsiteX3" fmla="*/ 0 w 1909921"/>
                <a:gd name="connsiteY3" fmla="*/ 133229 h 1531430"/>
                <a:gd name="connsiteX4" fmla="*/ 273095 w 1909921"/>
                <a:gd name="connsiteY4" fmla="*/ 0 h 1531430"/>
                <a:gd name="connsiteX5" fmla="*/ 1911843 w 1909921"/>
                <a:gd name="connsiteY5" fmla="*/ 799313 h 153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9921" h="1531430">
                  <a:moveTo>
                    <a:pt x="1911843" y="1398784"/>
                  </a:moveTo>
                  <a:lnTo>
                    <a:pt x="1638747" y="1532013"/>
                  </a:lnTo>
                  <a:lnTo>
                    <a:pt x="0" y="732699"/>
                  </a:lnTo>
                  <a:lnTo>
                    <a:pt x="0" y="133229"/>
                  </a:lnTo>
                  <a:lnTo>
                    <a:pt x="273095" y="0"/>
                  </a:lnTo>
                  <a:lnTo>
                    <a:pt x="1911843" y="799313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3D9B43B-DA78-4681-896F-DE0D76F9B39A}"/>
              </a:ext>
            </a:extLst>
          </p:cNvPr>
          <p:cNvSpPr/>
          <p:nvPr/>
        </p:nvSpPr>
        <p:spPr>
          <a:xfrm>
            <a:off x="4516403" y="4788995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095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095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B307955-3DFD-4C34-93BD-5B825D2DB89E}"/>
              </a:ext>
            </a:extLst>
          </p:cNvPr>
          <p:cNvSpPr/>
          <p:nvPr/>
        </p:nvSpPr>
        <p:spPr>
          <a:xfrm>
            <a:off x="4516403" y="4922223"/>
            <a:ext cx="267855" cy="128104"/>
          </a:xfrm>
          <a:custGeom>
            <a:avLst/>
            <a:gdLst>
              <a:gd name="connsiteX0" fmla="*/ 136548 w 267854"/>
              <a:gd name="connsiteY0" fmla="*/ 133228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095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8"/>
                </a:moveTo>
                <a:lnTo>
                  <a:pt x="0" y="66614"/>
                </a:lnTo>
                <a:lnTo>
                  <a:pt x="136548" y="0"/>
                </a:lnTo>
                <a:lnTo>
                  <a:pt x="273095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0DF0661-0379-41CC-96D1-6C0118DE5468}"/>
              </a:ext>
            </a:extLst>
          </p:cNvPr>
          <p:cNvSpPr/>
          <p:nvPr/>
        </p:nvSpPr>
        <p:spPr>
          <a:xfrm>
            <a:off x="4652951" y="4855609"/>
            <a:ext cx="267855" cy="128104"/>
          </a:xfrm>
          <a:custGeom>
            <a:avLst/>
            <a:gdLst>
              <a:gd name="connsiteX0" fmla="*/ 136548 w 267854"/>
              <a:gd name="connsiteY0" fmla="*/ 133228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095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8"/>
                </a:moveTo>
                <a:lnTo>
                  <a:pt x="0" y="66614"/>
                </a:lnTo>
                <a:lnTo>
                  <a:pt x="136548" y="0"/>
                </a:lnTo>
                <a:lnTo>
                  <a:pt x="273095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A1074CC4-886C-4B4A-A76C-2E01930C497C}"/>
              </a:ext>
            </a:extLst>
          </p:cNvPr>
          <p:cNvSpPr/>
          <p:nvPr/>
        </p:nvSpPr>
        <p:spPr>
          <a:xfrm>
            <a:off x="4379797" y="4855609"/>
            <a:ext cx="267855" cy="128104"/>
          </a:xfrm>
          <a:custGeom>
            <a:avLst/>
            <a:gdLst>
              <a:gd name="connsiteX0" fmla="*/ 136606 w 267854"/>
              <a:gd name="connsiteY0" fmla="*/ 0 h 128104"/>
              <a:gd name="connsiteX1" fmla="*/ 273154 w 267854"/>
              <a:gd name="connsiteY1" fmla="*/ 66614 h 128104"/>
              <a:gd name="connsiteX2" fmla="*/ 136606 w 267854"/>
              <a:gd name="connsiteY2" fmla="*/ 133228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606" y="0"/>
                </a:moveTo>
                <a:lnTo>
                  <a:pt x="273154" y="66614"/>
                </a:lnTo>
                <a:lnTo>
                  <a:pt x="136606" y="133228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44B20C-9331-4160-98D8-2F24A9F1FF4F}"/>
              </a:ext>
            </a:extLst>
          </p:cNvPr>
          <p:cNvSpPr/>
          <p:nvPr/>
        </p:nvSpPr>
        <p:spPr>
          <a:xfrm>
            <a:off x="4789499" y="4788995"/>
            <a:ext cx="267855" cy="128104"/>
          </a:xfrm>
          <a:custGeom>
            <a:avLst/>
            <a:gdLst>
              <a:gd name="connsiteX0" fmla="*/ 136548 w 267854"/>
              <a:gd name="connsiteY0" fmla="*/ 133229 h 128104"/>
              <a:gd name="connsiteX1" fmla="*/ 0 w 267854"/>
              <a:gd name="connsiteY1" fmla="*/ 66614 h 128104"/>
              <a:gd name="connsiteX2" fmla="*/ 136548 w 267854"/>
              <a:gd name="connsiteY2" fmla="*/ 0 h 128104"/>
              <a:gd name="connsiteX3" fmla="*/ 273154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133229"/>
                </a:moveTo>
                <a:lnTo>
                  <a:pt x="0" y="66614"/>
                </a:lnTo>
                <a:lnTo>
                  <a:pt x="136548" y="0"/>
                </a:lnTo>
                <a:lnTo>
                  <a:pt x="273154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47814F6-FEA4-4B67-9A6F-5F7462DF7F35}"/>
              </a:ext>
            </a:extLst>
          </p:cNvPr>
          <p:cNvSpPr/>
          <p:nvPr/>
        </p:nvSpPr>
        <p:spPr>
          <a:xfrm>
            <a:off x="4926046" y="4722380"/>
            <a:ext cx="267855" cy="128104"/>
          </a:xfrm>
          <a:custGeom>
            <a:avLst/>
            <a:gdLst>
              <a:gd name="connsiteX0" fmla="*/ 136606 w 267854"/>
              <a:gd name="connsiteY0" fmla="*/ 133229 h 128104"/>
              <a:gd name="connsiteX1" fmla="*/ 0 w 267854"/>
              <a:gd name="connsiteY1" fmla="*/ 66614 h 128104"/>
              <a:gd name="connsiteX2" fmla="*/ 136606 w 267854"/>
              <a:gd name="connsiteY2" fmla="*/ 0 h 128104"/>
              <a:gd name="connsiteX3" fmla="*/ 273154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606" y="133229"/>
                </a:moveTo>
                <a:lnTo>
                  <a:pt x="0" y="66614"/>
                </a:lnTo>
                <a:lnTo>
                  <a:pt x="136606" y="0"/>
                </a:lnTo>
                <a:lnTo>
                  <a:pt x="273154" y="66614"/>
                </a:lnTo>
              </a:path>
            </a:pathLst>
          </a:custGeom>
          <a:noFill/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01A294CC-B984-413F-B002-F65AE2B79A57}"/>
              </a:ext>
            </a:extLst>
          </p:cNvPr>
          <p:cNvSpPr/>
          <p:nvPr/>
        </p:nvSpPr>
        <p:spPr>
          <a:xfrm>
            <a:off x="4652951" y="4722380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095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095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7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 flipV="1">
            <a:off x="5106108" y="4243345"/>
            <a:ext cx="197980" cy="215448"/>
            <a:chOff x="4943575" y="4564356"/>
            <a:chExt cx="197980" cy="215448"/>
          </a:xfrm>
          <a:solidFill>
            <a:schemeClr val="accent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AAC0F43-04BA-4481-8193-7D61CC5DC76C}"/>
                </a:ext>
              </a:extLst>
            </p:cNvPr>
            <p:cNvSpPr/>
            <p:nvPr/>
          </p:nvSpPr>
          <p:spPr>
            <a:xfrm>
              <a:off x="4960112" y="4590850"/>
              <a:ext cx="87344" cy="128104"/>
            </a:xfrm>
            <a:custGeom>
              <a:avLst/>
              <a:gdLst>
                <a:gd name="connsiteX0" fmla="*/ 87635 w 87343"/>
                <a:gd name="connsiteY0" fmla="*/ 43556 h 128104"/>
                <a:gd name="connsiteX1" fmla="*/ 87635 w 87343"/>
                <a:gd name="connsiteY1" fmla="*/ 131249 h 128104"/>
                <a:gd name="connsiteX2" fmla="*/ 0 w 87343"/>
                <a:gd name="connsiteY2" fmla="*/ 87693 h 128104"/>
                <a:gd name="connsiteX3" fmla="*/ 0 w 87343"/>
                <a:gd name="connsiteY3" fmla="*/ 0 h 12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3" h="128104">
                  <a:moveTo>
                    <a:pt x="87635" y="43556"/>
                  </a:moveTo>
                  <a:lnTo>
                    <a:pt x="87635" y="131249"/>
                  </a:lnTo>
                  <a:lnTo>
                    <a:pt x="0" y="87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73EC648-2A9D-4447-BE4F-C9EB01B18C33}"/>
                </a:ext>
              </a:extLst>
            </p:cNvPr>
            <p:cNvSpPr/>
            <p:nvPr/>
          </p:nvSpPr>
          <p:spPr>
            <a:xfrm>
              <a:off x="4943575" y="4564356"/>
              <a:ext cx="197980" cy="215448"/>
            </a:xfrm>
            <a:custGeom>
              <a:avLst/>
              <a:gdLst>
                <a:gd name="connsiteX0" fmla="*/ 201415 w 197979"/>
                <a:gd name="connsiteY0" fmla="*/ 119661 h 215448"/>
                <a:gd name="connsiteX1" fmla="*/ 182607 w 197979"/>
                <a:gd name="connsiteY1" fmla="*/ 110461 h 215448"/>
                <a:gd name="connsiteX2" fmla="*/ 182607 w 197979"/>
                <a:gd name="connsiteY2" fmla="*/ 89032 h 215448"/>
                <a:gd name="connsiteX3" fmla="*/ 0 w 197979"/>
                <a:gd name="connsiteY3" fmla="*/ 0 h 215448"/>
                <a:gd name="connsiteX4" fmla="*/ 0 w 197979"/>
                <a:gd name="connsiteY4" fmla="*/ 126416 h 215448"/>
                <a:gd name="connsiteX5" fmla="*/ 182607 w 197979"/>
                <a:gd name="connsiteY5" fmla="*/ 215448 h 215448"/>
                <a:gd name="connsiteX6" fmla="*/ 182607 w 197979"/>
                <a:gd name="connsiteY6" fmla="*/ 190002 h 215448"/>
                <a:gd name="connsiteX7" fmla="*/ 201415 w 197979"/>
                <a:gd name="connsiteY7" fmla="*/ 199202 h 21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79" h="215448">
                  <a:moveTo>
                    <a:pt x="201415" y="119661"/>
                  </a:moveTo>
                  <a:lnTo>
                    <a:pt x="182607" y="110461"/>
                  </a:lnTo>
                  <a:lnTo>
                    <a:pt x="182607" y="89032"/>
                  </a:lnTo>
                  <a:lnTo>
                    <a:pt x="0" y="0"/>
                  </a:lnTo>
                  <a:lnTo>
                    <a:pt x="0" y="126416"/>
                  </a:lnTo>
                  <a:lnTo>
                    <a:pt x="182607" y="215448"/>
                  </a:lnTo>
                  <a:lnTo>
                    <a:pt x="182607" y="190002"/>
                  </a:lnTo>
                  <a:lnTo>
                    <a:pt x="201415" y="199202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368621" y="3824297"/>
            <a:ext cx="197980" cy="163042"/>
            <a:chOff x="5740909" y="3736219"/>
            <a:chExt cx="197980" cy="163042"/>
          </a:xfrm>
          <a:solidFill>
            <a:schemeClr val="accent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2A17E6C-4C9F-4EAB-ADFD-F6E8F0996140}"/>
                </a:ext>
              </a:extLst>
            </p:cNvPr>
            <p:cNvSpPr/>
            <p:nvPr/>
          </p:nvSpPr>
          <p:spPr>
            <a:xfrm>
              <a:off x="5840772" y="3784957"/>
              <a:ext cx="98990" cy="116459"/>
            </a:xfrm>
            <a:custGeom>
              <a:avLst/>
              <a:gdLst>
                <a:gd name="connsiteX0" fmla="*/ 0 w 98989"/>
                <a:gd name="connsiteY0" fmla="*/ 48680 h 116458"/>
                <a:gd name="connsiteX1" fmla="*/ 0 w 98989"/>
                <a:gd name="connsiteY1" fmla="*/ 117798 h 116458"/>
                <a:gd name="connsiteX2" fmla="*/ 99805 w 98989"/>
                <a:gd name="connsiteY2" fmla="*/ 69118 h 116458"/>
                <a:gd name="connsiteX3" fmla="*/ 99805 w 98989"/>
                <a:gd name="connsiteY3" fmla="*/ 0 h 11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89" h="116458">
                  <a:moveTo>
                    <a:pt x="0" y="48680"/>
                  </a:moveTo>
                  <a:lnTo>
                    <a:pt x="0" y="117798"/>
                  </a:lnTo>
                  <a:lnTo>
                    <a:pt x="99805" y="69118"/>
                  </a:lnTo>
                  <a:lnTo>
                    <a:pt x="99805" y="0"/>
                  </a:lnTo>
                  <a:close/>
                </a:path>
              </a:pathLst>
            </a:custGeom>
            <a:solidFill>
              <a:srgbClr val="8DD8F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4C5BF0D-7598-4AD5-BF29-6DCC35A2E411}"/>
                </a:ext>
              </a:extLst>
            </p:cNvPr>
            <p:cNvSpPr/>
            <p:nvPr/>
          </p:nvSpPr>
          <p:spPr>
            <a:xfrm>
              <a:off x="5740909" y="3784957"/>
              <a:ext cx="98990" cy="116459"/>
            </a:xfrm>
            <a:custGeom>
              <a:avLst/>
              <a:gdLst>
                <a:gd name="connsiteX0" fmla="*/ 99863 w 98989"/>
                <a:gd name="connsiteY0" fmla="*/ 48680 h 116458"/>
                <a:gd name="connsiteX1" fmla="*/ 99863 w 98989"/>
                <a:gd name="connsiteY1" fmla="*/ 117798 h 116458"/>
                <a:gd name="connsiteX2" fmla="*/ 0 w 98989"/>
                <a:gd name="connsiteY2" fmla="*/ 69118 h 116458"/>
                <a:gd name="connsiteX3" fmla="*/ 0 w 98989"/>
                <a:gd name="connsiteY3" fmla="*/ 0 h 11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89" h="116458">
                  <a:moveTo>
                    <a:pt x="99863" y="48680"/>
                  </a:moveTo>
                  <a:lnTo>
                    <a:pt x="99863" y="117798"/>
                  </a:lnTo>
                  <a:lnTo>
                    <a:pt x="0" y="69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EAFB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B24BC01-E282-4936-9C07-75E99BCF819F}"/>
                </a:ext>
              </a:extLst>
            </p:cNvPr>
            <p:cNvSpPr/>
            <p:nvPr/>
          </p:nvSpPr>
          <p:spPr>
            <a:xfrm>
              <a:off x="5740909" y="3736219"/>
              <a:ext cx="197980" cy="93167"/>
            </a:xfrm>
            <a:custGeom>
              <a:avLst/>
              <a:gdLst>
                <a:gd name="connsiteX0" fmla="*/ 149766 w 197979"/>
                <a:gd name="connsiteY0" fmla="*/ 24340 h 93166"/>
                <a:gd name="connsiteX1" fmla="*/ 99863 w 197979"/>
                <a:gd name="connsiteY1" fmla="*/ 0 h 93166"/>
                <a:gd name="connsiteX2" fmla="*/ 49961 w 197979"/>
                <a:gd name="connsiteY2" fmla="*/ 24340 h 93166"/>
                <a:gd name="connsiteX3" fmla="*/ 0 w 197979"/>
                <a:gd name="connsiteY3" fmla="*/ 48680 h 93166"/>
                <a:gd name="connsiteX4" fmla="*/ 49961 w 197979"/>
                <a:gd name="connsiteY4" fmla="*/ 73078 h 93166"/>
                <a:gd name="connsiteX5" fmla="*/ 99863 w 197979"/>
                <a:gd name="connsiteY5" fmla="*/ 97417 h 93166"/>
                <a:gd name="connsiteX6" fmla="*/ 149766 w 197979"/>
                <a:gd name="connsiteY6" fmla="*/ 73078 h 93166"/>
                <a:gd name="connsiteX7" fmla="*/ 199668 w 197979"/>
                <a:gd name="connsiteY7" fmla="*/ 48680 h 9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79" h="93166">
                  <a:moveTo>
                    <a:pt x="149766" y="24340"/>
                  </a:moveTo>
                  <a:lnTo>
                    <a:pt x="99863" y="0"/>
                  </a:lnTo>
                  <a:lnTo>
                    <a:pt x="49961" y="24340"/>
                  </a:lnTo>
                  <a:lnTo>
                    <a:pt x="0" y="48680"/>
                  </a:lnTo>
                  <a:lnTo>
                    <a:pt x="49961" y="73078"/>
                  </a:lnTo>
                  <a:lnTo>
                    <a:pt x="99863" y="97417"/>
                  </a:lnTo>
                  <a:lnTo>
                    <a:pt x="149766" y="73078"/>
                  </a:lnTo>
                  <a:lnTo>
                    <a:pt x="199668" y="4868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7B97823-A674-4534-847C-4B48B4EEDB7B}"/>
                </a:ext>
              </a:extLst>
            </p:cNvPr>
            <p:cNvSpPr/>
            <p:nvPr/>
          </p:nvSpPr>
          <p:spPr>
            <a:xfrm>
              <a:off x="5740909" y="3736219"/>
              <a:ext cx="197980" cy="163042"/>
            </a:xfrm>
            <a:custGeom>
              <a:avLst/>
              <a:gdLst>
                <a:gd name="connsiteX0" fmla="*/ 199668 w 197979"/>
                <a:gd name="connsiteY0" fmla="*/ 117856 h 163042"/>
                <a:gd name="connsiteX1" fmla="*/ 99863 w 197979"/>
                <a:gd name="connsiteY1" fmla="*/ 166536 h 163042"/>
                <a:gd name="connsiteX2" fmla="*/ 0 w 197979"/>
                <a:gd name="connsiteY2" fmla="*/ 117856 h 163042"/>
                <a:gd name="connsiteX3" fmla="*/ 0 w 197979"/>
                <a:gd name="connsiteY3" fmla="*/ 48738 h 163042"/>
                <a:gd name="connsiteX4" fmla="*/ 99863 w 197979"/>
                <a:gd name="connsiteY4" fmla="*/ 0 h 163042"/>
                <a:gd name="connsiteX5" fmla="*/ 199668 w 197979"/>
                <a:gd name="connsiteY5" fmla="*/ 48680 h 1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79" h="163042">
                  <a:moveTo>
                    <a:pt x="199668" y="117856"/>
                  </a:moveTo>
                  <a:lnTo>
                    <a:pt x="99863" y="166536"/>
                  </a:lnTo>
                  <a:lnTo>
                    <a:pt x="0" y="117856"/>
                  </a:lnTo>
                  <a:lnTo>
                    <a:pt x="0" y="48738"/>
                  </a:lnTo>
                  <a:lnTo>
                    <a:pt x="99863" y="0"/>
                  </a:lnTo>
                  <a:lnTo>
                    <a:pt x="199668" y="48680"/>
                  </a:lnTo>
                  <a:close/>
                </a:path>
              </a:pathLst>
            </a:custGeom>
            <a:noFill/>
            <a:ln w="5817" cap="flat">
              <a:solidFill>
                <a:srgbClr val="4291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6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357033" y="1847084"/>
            <a:ext cx="110636" cy="227094"/>
            <a:chOff x="5703759" y="2112204"/>
            <a:chExt cx="110636" cy="227094"/>
          </a:xfrm>
          <a:solidFill>
            <a:schemeClr val="accent1"/>
          </a:solidFill>
        </p:grpSpPr>
        <p:grpSp>
          <p:nvGrpSpPr>
            <p:cNvPr id="57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703759" y="2112204"/>
              <a:ext cx="110636" cy="227094"/>
              <a:chOff x="5703759" y="2112204"/>
              <a:chExt cx="110636" cy="227094"/>
            </a:xfrm>
            <a:solidFill>
              <a:schemeClr val="accent1"/>
            </a:solidFill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7100440-7DC0-4E62-902E-D807D349E2A5}"/>
                  </a:ext>
                </a:extLst>
              </p:cNvPr>
              <p:cNvSpPr/>
              <p:nvPr/>
            </p:nvSpPr>
            <p:spPr>
              <a:xfrm>
                <a:off x="5703759" y="2112204"/>
                <a:ext cx="52406" cy="110636"/>
              </a:xfrm>
              <a:custGeom>
                <a:avLst/>
                <a:gdLst>
                  <a:gd name="connsiteX0" fmla="*/ 56774 w 52406"/>
                  <a:gd name="connsiteY0" fmla="*/ 0 h 110635"/>
                  <a:gd name="connsiteX1" fmla="*/ 56774 w 52406"/>
                  <a:gd name="connsiteY1" fmla="*/ 0 h 110635"/>
                  <a:gd name="connsiteX2" fmla="*/ 0 w 52406"/>
                  <a:gd name="connsiteY2" fmla="*/ 116459 h 110635"/>
                  <a:gd name="connsiteX3" fmla="*/ 0 w 52406"/>
                  <a:gd name="connsiteY3" fmla="*/ 116459 h 110635"/>
                  <a:gd name="connsiteX4" fmla="*/ 56774 w 52406"/>
                  <a:gd name="connsiteY4" fmla="*/ 116459 h 11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06" h="110635">
                    <a:moveTo>
                      <a:pt x="56774" y="0"/>
                    </a:moveTo>
                    <a:lnTo>
                      <a:pt x="56774" y="0"/>
                    </a:lnTo>
                    <a:lnTo>
                      <a:pt x="0" y="116459"/>
                    </a:lnTo>
                    <a:lnTo>
                      <a:pt x="0" y="116459"/>
                    </a:lnTo>
                    <a:lnTo>
                      <a:pt x="56774" y="116459"/>
                    </a:lnTo>
                    <a:close/>
                  </a:path>
                </a:pathLst>
              </a:custGeom>
              <a:solidFill>
                <a:srgbClr val="FFFFFF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BFA26D7B-EC20-474A-8A79-220C9B1CACB8}"/>
                  </a:ext>
                </a:extLst>
              </p:cNvPr>
              <p:cNvSpPr/>
              <p:nvPr/>
            </p:nvSpPr>
            <p:spPr>
              <a:xfrm>
                <a:off x="5760532" y="2112204"/>
                <a:ext cx="52406" cy="110636"/>
              </a:xfrm>
              <a:custGeom>
                <a:avLst/>
                <a:gdLst>
                  <a:gd name="connsiteX0" fmla="*/ 56832 w 52406"/>
                  <a:gd name="connsiteY0" fmla="*/ 116459 h 110635"/>
                  <a:gd name="connsiteX1" fmla="*/ 0 w 52406"/>
                  <a:gd name="connsiteY1" fmla="*/ 0 h 110635"/>
                  <a:gd name="connsiteX2" fmla="*/ 0 w 52406"/>
                  <a:gd name="connsiteY2" fmla="*/ 116459 h 110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406" h="110635">
                    <a:moveTo>
                      <a:pt x="56832" y="116459"/>
                    </a:moveTo>
                    <a:lnTo>
                      <a:pt x="0" y="0"/>
                    </a:lnTo>
                    <a:lnTo>
                      <a:pt x="0" y="116459"/>
                    </a:lnTo>
                    <a:close/>
                  </a:path>
                </a:pathLst>
              </a:custGeom>
              <a:solidFill>
                <a:srgbClr val="C7EAFB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8FD3E11-32BF-4CEC-88C1-802D9621F55B}"/>
                  </a:ext>
                </a:extLst>
              </p:cNvPr>
              <p:cNvSpPr/>
              <p:nvPr/>
            </p:nvSpPr>
            <p:spPr>
              <a:xfrm>
                <a:off x="5703759" y="2228663"/>
                <a:ext cx="52406" cy="116459"/>
              </a:xfrm>
              <a:custGeom>
                <a:avLst/>
                <a:gdLst>
                  <a:gd name="connsiteX0" fmla="*/ 0 w 52406"/>
                  <a:gd name="connsiteY0" fmla="*/ 0 h 116458"/>
                  <a:gd name="connsiteX1" fmla="*/ 56774 w 52406"/>
                  <a:gd name="connsiteY1" fmla="*/ 116459 h 116458"/>
                  <a:gd name="connsiteX2" fmla="*/ 56774 w 52406"/>
                  <a:gd name="connsiteY2" fmla="*/ 0 h 11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406" h="116458">
                    <a:moveTo>
                      <a:pt x="0" y="0"/>
                    </a:moveTo>
                    <a:lnTo>
                      <a:pt x="56774" y="116459"/>
                    </a:lnTo>
                    <a:lnTo>
                      <a:pt x="56774" y="0"/>
                    </a:lnTo>
                    <a:close/>
                  </a:path>
                </a:pathLst>
              </a:custGeom>
              <a:solidFill>
                <a:srgbClr val="43C8F5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E1D763FD-D835-4C3F-A5BA-E89F8223F064}"/>
                  </a:ext>
                </a:extLst>
              </p:cNvPr>
              <p:cNvSpPr/>
              <p:nvPr/>
            </p:nvSpPr>
            <p:spPr>
              <a:xfrm>
                <a:off x="5760532" y="2228663"/>
                <a:ext cx="52406" cy="116459"/>
              </a:xfrm>
              <a:custGeom>
                <a:avLst/>
                <a:gdLst>
                  <a:gd name="connsiteX0" fmla="*/ 0 w 52406"/>
                  <a:gd name="connsiteY0" fmla="*/ 0 h 116458"/>
                  <a:gd name="connsiteX1" fmla="*/ 0 w 52406"/>
                  <a:gd name="connsiteY1" fmla="*/ 116459 h 116458"/>
                  <a:gd name="connsiteX2" fmla="*/ 0 w 52406"/>
                  <a:gd name="connsiteY2" fmla="*/ 116459 h 116458"/>
                  <a:gd name="connsiteX3" fmla="*/ 56832 w 52406"/>
                  <a:gd name="connsiteY3" fmla="*/ 0 h 116458"/>
                  <a:gd name="connsiteX4" fmla="*/ 56832 w 52406"/>
                  <a:gd name="connsiteY4" fmla="*/ 0 h 11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06" h="116458">
                    <a:moveTo>
                      <a:pt x="0" y="0"/>
                    </a:moveTo>
                    <a:lnTo>
                      <a:pt x="0" y="116459"/>
                    </a:lnTo>
                    <a:lnTo>
                      <a:pt x="0" y="116459"/>
                    </a:lnTo>
                    <a:lnTo>
                      <a:pt x="56832" y="0"/>
                    </a:lnTo>
                    <a:lnTo>
                      <a:pt x="56832" y="0"/>
                    </a:lnTo>
                    <a:close/>
                  </a:path>
                </a:pathLst>
              </a:custGeom>
              <a:solidFill>
                <a:srgbClr val="8DD8F8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71BA2BC-FC91-45FB-98B8-93208FE6EB50}"/>
                </a:ext>
              </a:extLst>
            </p:cNvPr>
            <p:cNvSpPr/>
            <p:nvPr/>
          </p:nvSpPr>
          <p:spPr>
            <a:xfrm>
              <a:off x="5703759" y="2112204"/>
              <a:ext cx="110636" cy="227094"/>
            </a:xfrm>
            <a:custGeom>
              <a:avLst/>
              <a:gdLst>
                <a:gd name="connsiteX0" fmla="*/ 56774 w 110635"/>
                <a:gd name="connsiteY0" fmla="*/ 232917 h 227094"/>
                <a:gd name="connsiteX1" fmla="*/ 0 w 110635"/>
                <a:gd name="connsiteY1" fmla="*/ 116459 h 227094"/>
                <a:gd name="connsiteX2" fmla="*/ 56774 w 110635"/>
                <a:gd name="connsiteY2" fmla="*/ 0 h 227094"/>
                <a:gd name="connsiteX3" fmla="*/ 113605 w 110635"/>
                <a:gd name="connsiteY3" fmla="*/ 116459 h 22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35" h="227094">
                  <a:moveTo>
                    <a:pt x="56774" y="232917"/>
                  </a:moveTo>
                  <a:lnTo>
                    <a:pt x="0" y="116459"/>
                  </a:lnTo>
                  <a:lnTo>
                    <a:pt x="56774" y="0"/>
                  </a:lnTo>
                  <a:lnTo>
                    <a:pt x="113605" y="116459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4742391" y="2884955"/>
            <a:ext cx="937492" cy="617230"/>
            <a:chOff x="5133752" y="2986575"/>
            <a:chExt cx="937492" cy="617230"/>
          </a:xfrm>
          <a:solidFill>
            <a:schemeClr val="accent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8B66C15-588F-4D57-B74B-DA5BC2352FB7}"/>
                </a:ext>
              </a:extLst>
            </p:cNvPr>
            <p:cNvSpPr/>
            <p:nvPr/>
          </p:nvSpPr>
          <p:spPr>
            <a:xfrm>
              <a:off x="5133752" y="3101520"/>
              <a:ext cx="704575" cy="500772"/>
            </a:xfrm>
            <a:custGeom>
              <a:avLst/>
              <a:gdLst>
                <a:gd name="connsiteX0" fmla="*/ 0 w 704574"/>
                <a:gd name="connsiteY0" fmla="*/ 0 h 500771"/>
                <a:gd name="connsiteX1" fmla="*/ 707020 w 704574"/>
                <a:gd name="connsiteY1" fmla="*/ 344834 h 500771"/>
                <a:gd name="connsiteX2" fmla="*/ 707020 w 704574"/>
                <a:gd name="connsiteY2" fmla="*/ 503567 h 500771"/>
                <a:gd name="connsiteX3" fmla="*/ 0 w 704574"/>
                <a:gd name="connsiteY3" fmla="*/ 158733 h 50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574" h="500771">
                  <a:moveTo>
                    <a:pt x="0" y="0"/>
                  </a:moveTo>
                  <a:lnTo>
                    <a:pt x="707020" y="344834"/>
                  </a:lnTo>
                  <a:lnTo>
                    <a:pt x="707020" y="503567"/>
                  </a:lnTo>
                  <a:lnTo>
                    <a:pt x="0" y="158733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9D37E2A-4314-45BB-9842-0A22780E71E8}"/>
                </a:ext>
              </a:extLst>
            </p:cNvPr>
            <p:cNvSpPr/>
            <p:nvPr/>
          </p:nvSpPr>
          <p:spPr>
            <a:xfrm>
              <a:off x="5840772" y="3331409"/>
              <a:ext cx="232917" cy="267855"/>
            </a:xfrm>
            <a:custGeom>
              <a:avLst/>
              <a:gdLst>
                <a:gd name="connsiteX0" fmla="*/ 0 w 232917"/>
                <a:gd name="connsiteY0" fmla="*/ 114945 h 267854"/>
                <a:gd name="connsiteX1" fmla="*/ 235654 w 232917"/>
                <a:gd name="connsiteY1" fmla="*/ 0 h 267854"/>
                <a:gd name="connsiteX2" fmla="*/ 235654 w 232917"/>
                <a:gd name="connsiteY2" fmla="*/ 158733 h 267854"/>
                <a:gd name="connsiteX3" fmla="*/ 0 w 232917"/>
                <a:gd name="connsiteY3" fmla="*/ 273678 h 2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917" h="267854">
                  <a:moveTo>
                    <a:pt x="0" y="114945"/>
                  </a:moveTo>
                  <a:lnTo>
                    <a:pt x="235654" y="0"/>
                  </a:lnTo>
                  <a:lnTo>
                    <a:pt x="235654" y="158733"/>
                  </a:lnTo>
                  <a:lnTo>
                    <a:pt x="0" y="273678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B1F24C-5915-482A-8006-EA96C36252E6}"/>
                </a:ext>
              </a:extLst>
            </p:cNvPr>
            <p:cNvSpPr/>
            <p:nvPr/>
          </p:nvSpPr>
          <p:spPr>
            <a:xfrm>
              <a:off x="5133752" y="2986575"/>
              <a:ext cx="937492" cy="454188"/>
            </a:xfrm>
            <a:custGeom>
              <a:avLst/>
              <a:gdLst>
                <a:gd name="connsiteX0" fmla="*/ 0 w 937491"/>
                <a:gd name="connsiteY0" fmla="*/ 114945 h 454188"/>
                <a:gd name="connsiteX1" fmla="*/ 707020 w 937491"/>
                <a:gd name="connsiteY1" fmla="*/ 459778 h 454188"/>
                <a:gd name="connsiteX2" fmla="*/ 942674 w 937491"/>
                <a:gd name="connsiteY2" fmla="*/ 344834 h 454188"/>
                <a:gd name="connsiteX3" fmla="*/ 235654 w 937491"/>
                <a:gd name="connsiteY3" fmla="*/ 0 h 45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491" h="454188">
                  <a:moveTo>
                    <a:pt x="0" y="114945"/>
                  </a:moveTo>
                  <a:lnTo>
                    <a:pt x="707020" y="459778"/>
                  </a:lnTo>
                  <a:lnTo>
                    <a:pt x="942674" y="344834"/>
                  </a:lnTo>
                  <a:lnTo>
                    <a:pt x="235654" y="0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993B642-68A9-4BD2-847A-6D7B8938F5BD}"/>
                </a:ext>
              </a:extLst>
            </p:cNvPr>
            <p:cNvSpPr/>
            <p:nvPr/>
          </p:nvSpPr>
          <p:spPr>
            <a:xfrm>
              <a:off x="5133752" y="2986575"/>
              <a:ext cx="937492" cy="617230"/>
            </a:xfrm>
            <a:custGeom>
              <a:avLst/>
              <a:gdLst>
                <a:gd name="connsiteX0" fmla="*/ 942674 w 937491"/>
                <a:gd name="connsiteY0" fmla="*/ 503567 h 617230"/>
                <a:gd name="connsiteX1" fmla="*/ 707020 w 937491"/>
                <a:gd name="connsiteY1" fmla="*/ 618511 h 617230"/>
                <a:gd name="connsiteX2" fmla="*/ 0 w 937491"/>
                <a:gd name="connsiteY2" fmla="*/ 273678 h 617230"/>
                <a:gd name="connsiteX3" fmla="*/ 0 w 937491"/>
                <a:gd name="connsiteY3" fmla="*/ 114945 h 617230"/>
                <a:gd name="connsiteX4" fmla="*/ 235654 w 937491"/>
                <a:gd name="connsiteY4" fmla="*/ 0 h 617230"/>
                <a:gd name="connsiteX5" fmla="*/ 942674 w 937491"/>
                <a:gd name="connsiteY5" fmla="*/ 344834 h 61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491" h="617230">
                  <a:moveTo>
                    <a:pt x="942674" y="503567"/>
                  </a:moveTo>
                  <a:lnTo>
                    <a:pt x="707020" y="618511"/>
                  </a:lnTo>
                  <a:lnTo>
                    <a:pt x="0" y="273678"/>
                  </a:lnTo>
                  <a:lnTo>
                    <a:pt x="0" y="114945"/>
                  </a:lnTo>
                  <a:lnTo>
                    <a:pt x="235654" y="0"/>
                  </a:lnTo>
                  <a:lnTo>
                    <a:pt x="942674" y="344834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6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084022" y="2956985"/>
            <a:ext cx="256209" cy="215448"/>
            <a:chOff x="5475383" y="3058605"/>
            <a:chExt cx="256209" cy="215448"/>
          </a:xfrm>
          <a:solidFill>
            <a:schemeClr val="accent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0625B98-F0B8-4DF9-AAFD-022B334C29A7}"/>
                </a:ext>
              </a:extLst>
            </p:cNvPr>
            <p:cNvSpPr/>
            <p:nvPr/>
          </p:nvSpPr>
          <p:spPr>
            <a:xfrm>
              <a:off x="5605060" y="3121842"/>
              <a:ext cx="128104" cy="151396"/>
            </a:xfrm>
            <a:custGeom>
              <a:avLst/>
              <a:gdLst>
                <a:gd name="connsiteX0" fmla="*/ 0 w 128104"/>
                <a:gd name="connsiteY0" fmla="*/ 63237 h 151396"/>
                <a:gd name="connsiteX1" fmla="*/ 0 w 128104"/>
                <a:gd name="connsiteY1" fmla="*/ 153085 h 151396"/>
                <a:gd name="connsiteX2" fmla="*/ 129735 w 128104"/>
                <a:gd name="connsiteY2" fmla="*/ 89790 h 151396"/>
                <a:gd name="connsiteX3" fmla="*/ 129735 w 128104"/>
                <a:gd name="connsiteY3" fmla="*/ 0 h 1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04" h="151396">
                  <a:moveTo>
                    <a:pt x="0" y="63237"/>
                  </a:moveTo>
                  <a:lnTo>
                    <a:pt x="0" y="153085"/>
                  </a:lnTo>
                  <a:lnTo>
                    <a:pt x="129735" y="89790"/>
                  </a:lnTo>
                  <a:lnTo>
                    <a:pt x="129735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AC1F218-2FA8-4A66-AA16-FDA7B39B7A86}"/>
                </a:ext>
              </a:extLst>
            </p:cNvPr>
            <p:cNvSpPr/>
            <p:nvPr/>
          </p:nvSpPr>
          <p:spPr>
            <a:xfrm>
              <a:off x="5475383" y="3121842"/>
              <a:ext cx="128104" cy="151396"/>
            </a:xfrm>
            <a:custGeom>
              <a:avLst/>
              <a:gdLst>
                <a:gd name="connsiteX0" fmla="*/ 129677 w 128104"/>
                <a:gd name="connsiteY0" fmla="*/ 63237 h 151396"/>
                <a:gd name="connsiteX1" fmla="*/ 129677 w 128104"/>
                <a:gd name="connsiteY1" fmla="*/ 153085 h 151396"/>
                <a:gd name="connsiteX2" fmla="*/ 0 w 128104"/>
                <a:gd name="connsiteY2" fmla="*/ 89790 h 151396"/>
                <a:gd name="connsiteX3" fmla="*/ 0 w 128104"/>
                <a:gd name="connsiteY3" fmla="*/ 0 h 1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04" h="151396">
                  <a:moveTo>
                    <a:pt x="129677" y="63237"/>
                  </a:moveTo>
                  <a:lnTo>
                    <a:pt x="129677" y="153085"/>
                  </a:lnTo>
                  <a:lnTo>
                    <a:pt x="0" y="89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0BC52BE-35A3-4ACA-ADCC-1B69190B133D}"/>
                </a:ext>
              </a:extLst>
            </p:cNvPr>
            <p:cNvSpPr/>
            <p:nvPr/>
          </p:nvSpPr>
          <p:spPr>
            <a:xfrm>
              <a:off x="5475383" y="3058605"/>
              <a:ext cx="256209" cy="122282"/>
            </a:xfrm>
            <a:custGeom>
              <a:avLst/>
              <a:gdLst>
                <a:gd name="connsiteX0" fmla="*/ 194544 w 256208"/>
                <a:gd name="connsiteY0" fmla="*/ 31619 h 122281"/>
                <a:gd name="connsiteX1" fmla="*/ 129677 w 256208"/>
                <a:gd name="connsiteY1" fmla="*/ 0 h 122281"/>
                <a:gd name="connsiteX2" fmla="*/ 64868 w 256208"/>
                <a:gd name="connsiteY2" fmla="*/ 31619 h 122281"/>
                <a:gd name="connsiteX3" fmla="*/ 0 w 256208"/>
                <a:gd name="connsiteY3" fmla="*/ 63237 h 122281"/>
                <a:gd name="connsiteX4" fmla="*/ 64868 w 256208"/>
                <a:gd name="connsiteY4" fmla="*/ 94856 h 122281"/>
                <a:gd name="connsiteX5" fmla="*/ 129677 w 256208"/>
                <a:gd name="connsiteY5" fmla="*/ 126474 h 122281"/>
                <a:gd name="connsiteX6" fmla="*/ 194544 w 256208"/>
                <a:gd name="connsiteY6" fmla="*/ 94856 h 122281"/>
                <a:gd name="connsiteX7" fmla="*/ 259412 w 256208"/>
                <a:gd name="connsiteY7" fmla="*/ 63237 h 12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208" h="122281">
                  <a:moveTo>
                    <a:pt x="194544" y="31619"/>
                  </a:moveTo>
                  <a:lnTo>
                    <a:pt x="129677" y="0"/>
                  </a:lnTo>
                  <a:lnTo>
                    <a:pt x="64868" y="31619"/>
                  </a:lnTo>
                  <a:lnTo>
                    <a:pt x="0" y="63237"/>
                  </a:lnTo>
                  <a:lnTo>
                    <a:pt x="64868" y="94856"/>
                  </a:lnTo>
                  <a:lnTo>
                    <a:pt x="129677" y="126474"/>
                  </a:lnTo>
                  <a:lnTo>
                    <a:pt x="194544" y="94856"/>
                  </a:lnTo>
                  <a:lnTo>
                    <a:pt x="259412" y="63237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FB957FD-9F4C-4ADF-8A7D-E75F60505297}"/>
                </a:ext>
              </a:extLst>
            </p:cNvPr>
            <p:cNvSpPr/>
            <p:nvPr/>
          </p:nvSpPr>
          <p:spPr>
            <a:xfrm>
              <a:off x="5475383" y="3058605"/>
              <a:ext cx="256209" cy="215448"/>
            </a:xfrm>
            <a:custGeom>
              <a:avLst/>
              <a:gdLst>
                <a:gd name="connsiteX0" fmla="*/ 259412 w 256208"/>
                <a:gd name="connsiteY0" fmla="*/ 153027 h 215448"/>
                <a:gd name="connsiteX1" fmla="*/ 129677 w 256208"/>
                <a:gd name="connsiteY1" fmla="*/ 216322 h 215448"/>
                <a:gd name="connsiteX2" fmla="*/ 0 w 256208"/>
                <a:gd name="connsiteY2" fmla="*/ 153027 h 215448"/>
                <a:gd name="connsiteX3" fmla="*/ 0 w 256208"/>
                <a:gd name="connsiteY3" fmla="*/ 63237 h 215448"/>
                <a:gd name="connsiteX4" fmla="*/ 129677 w 256208"/>
                <a:gd name="connsiteY4" fmla="*/ 0 h 215448"/>
                <a:gd name="connsiteX5" fmla="*/ 259412 w 256208"/>
                <a:gd name="connsiteY5" fmla="*/ 63237 h 21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08" h="215448">
                  <a:moveTo>
                    <a:pt x="259412" y="153027"/>
                  </a:moveTo>
                  <a:lnTo>
                    <a:pt x="129677" y="216322"/>
                  </a:lnTo>
                  <a:lnTo>
                    <a:pt x="0" y="153027"/>
                  </a:lnTo>
                  <a:lnTo>
                    <a:pt x="0" y="63237"/>
                  </a:lnTo>
                  <a:lnTo>
                    <a:pt x="129677" y="0"/>
                  </a:lnTo>
                  <a:lnTo>
                    <a:pt x="259412" y="63237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1" name="그래픽 5">
            <a:extLst>
              <a:ext uri="{FF2B5EF4-FFF2-40B4-BE49-F238E27FC236}">
                <a16:creationId xmlns:a16="http://schemas.microsoft.com/office/drawing/2014/main" id="{0CD66C04-8321-4EF1-8508-105F4D55680E}"/>
              </a:ext>
            </a:extLst>
          </p:cNvPr>
          <p:cNvGrpSpPr/>
          <p:nvPr/>
        </p:nvGrpSpPr>
        <p:grpSpPr>
          <a:xfrm>
            <a:off x="5152966" y="2944873"/>
            <a:ext cx="116459" cy="98990"/>
            <a:chOff x="5544327" y="3046493"/>
            <a:chExt cx="116459" cy="98990"/>
          </a:xfrm>
          <a:solidFill>
            <a:schemeClr val="accent1"/>
          </a:solidFill>
        </p:grpSpPr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D716924-2FE7-4035-AFDB-1882B3F01EC6}"/>
                </a:ext>
              </a:extLst>
            </p:cNvPr>
            <p:cNvSpPr/>
            <p:nvPr/>
          </p:nvSpPr>
          <p:spPr>
            <a:xfrm>
              <a:off x="5605060" y="3076132"/>
              <a:ext cx="58229" cy="69875"/>
            </a:xfrm>
            <a:custGeom>
              <a:avLst/>
              <a:gdLst>
                <a:gd name="connsiteX0" fmla="*/ 0 w 58229"/>
                <a:gd name="connsiteY0" fmla="*/ 29639 h 69875"/>
                <a:gd name="connsiteX1" fmla="*/ 0 w 58229"/>
                <a:gd name="connsiteY1" fmla="*/ 71739 h 69875"/>
                <a:gd name="connsiteX2" fmla="*/ 60791 w 58229"/>
                <a:gd name="connsiteY2" fmla="*/ 42100 h 69875"/>
                <a:gd name="connsiteX3" fmla="*/ 60791 w 58229"/>
                <a:gd name="connsiteY3" fmla="*/ 0 h 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29" h="69875">
                  <a:moveTo>
                    <a:pt x="0" y="29639"/>
                  </a:moveTo>
                  <a:lnTo>
                    <a:pt x="0" y="71739"/>
                  </a:lnTo>
                  <a:lnTo>
                    <a:pt x="60791" y="42100"/>
                  </a:lnTo>
                  <a:lnTo>
                    <a:pt x="60791" y="0"/>
                  </a:lnTo>
                  <a:close/>
                </a:path>
              </a:pathLst>
            </a:custGeom>
            <a:solidFill>
              <a:srgbClr val="E6E7E8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05B642D-D72E-4414-A52D-1C90D996F3DA}"/>
                </a:ext>
              </a:extLst>
            </p:cNvPr>
            <p:cNvSpPr/>
            <p:nvPr/>
          </p:nvSpPr>
          <p:spPr>
            <a:xfrm>
              <a:off x="5544327" y="3076132"/>
              <a:ext cx="58229" cy="69875"/>
            </a:xfrm>
            <a:custGeom>
              <a:avLst/>
              <a:gdLst>
                <a:gd name="connsiteX0" fmla="*/ 60733 w 58229"/>
                <a:gd name="connsiteY0" fmla="*/ 29639 h 69875"/>
                <a:gd name="connsiteX1" fmla="*/ 60733 w 58229"/>
                <a:gd name="connsiteY1" fmla="*/ 71739 h 69875"/>
                <a:gd name="connsiteX2" fmla="*/ 0 w 58229"/>
                <a:gd name="connsiteY2" fmla="*/ 42100 h 69875"/>
                <a:gd name="connsiteX3" fmla="*/ 0 w 58229"/>
                <a:gd name="connsiteY3" fmla="*/ 0 h 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29" h="69875">
                  <a:moveTo>
                    <a:pt x="60733" y="29639"/>
                  </a:moveTo>
                  <a:lnTo>
                    <a:pt x="60733" y="71739"/>
                  </a:lnTo>
                  <a:lnTo>
                    <a:pt x="0" y="4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48C787-884C-419C-986A-D0A4FE87BFA6}"/>
                </a:ext>
              </a:extLst>
            </p:cNvPr>
            <p:cNvSpPr/>
            <p:nvPr/>
          </p:nvSpPr>
          <p:spPr>
            <a:xfrm>
              <a:off x="5544327" y="3046493"/>
              <a:ext cx="116459" cy="58229"/>
            </a:xfrm>
            <a:custGeom>
              <a:avLst/>
              <a:gdLst>
                <a:gd name="connsiteX0" fmla="*/ 91129 w 116458"/>
                <a:gd name="connsiteY0" fmla="*/ 14848 h 58229"/>
                <a:gd name="connsiteX1" fmla="*/ 60733 w 116458"/>
                <a:gd name="connsiteY1" fmla="*/ 0 h 58229"/>
                <a:gd name="connsiteX2" fmla="*/ 30396 w 116458"/>
                <a:gd name="connsiteY2" fmla="*/ 14848 h 58229"/>
                <a:gd name="connsiteX3" fmla="*/ 0 w 116458"/>
                <a:gd name="connsiteY3" fmla="*/ 29639 h 58229"/>
                <a:gd name="connsiteX4" fmla="*/ 30396 w 116458"/>
                <a:gd name="connsiteY4" fmla="*/ 44487 h 58229"/>
                <a:gd name="connsiteX5" fmla="*/ 60733 w 116458"/>
                <a:gd name="connsiteY5" fmla="*/ 59277 h 58229"/>
                <a:gd name="connsiteX6" fmla="*/ 91129 w 116458"/>
                <a:gd name="connsiteY6" fmla="*/ 44487 h 58229"/>
                <a:gd name="connsiteX7" fmla="*/ 121525 w 116458"/>
                <a:gd name="connsiteY7" fmla="*/ 29639 h 5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58" h="58229">
                  <a:moveTo>
                    <a:pt x="91129" y="14848"/>
                  </a:moveTo>
                  <a:lnTo>
                    <a:pt x="60733" y="0"/>
                  </a:lnTo>
                  <a:lnTo>
                    <a:pt x="30396" y="14848"/>
                  </a:lnTo>
                  <a:lnTo>
                    <a:pt x="0" y="29639"/>
                  </a:lnTo>
                  <a:lnTo>
                    <a:pt x="30396" y="44487"/>
                  </a:lnTo>
                  <a:lnTo>
                    <a:pt x="60733" y="59277"/>
                  </a:lnTo>
                  <a:lnTo>
                    <a:pt x="91129" y="44487"/>
                  </a:lnTo>
                  <a:lnTo>
                    <a:pt x="121525" y="29639"/>
                  </a:lnTo>
                  <a:close/>
                </a:path>
              </a:pathLst>
            </a:custGeom>
            <a:solidFill>
              <a:srgbClr val="FFFFFF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4E1F945D-0E15-4A31-8A85-B3A293576B20}"/>
                </a:ext>
              </a:extLst>
            </p:cNvPr>
            <p:cNvSpPr/>
            <p:nvPr/>
          </p:nvSpPr>
          <p:spPr>
            <a:xfrm>
              <a:off x="5544327" y="3046493"/>
              <a:ext cx="116459" cy="98990"/>
            </a:xfrm>
            <a:custGeom>
              <a:avLst/>
              <a:gdLst>
                <a:gd name="connsiteX0" fmla="*/ 121525 w 116458"/>
                <a:gd name="connsiteY0" fmla="*/ 71739 h 98989"/>
                <a:gd name="connsiteX1" fmla="*/ 60733 w 116458"/>
                <a:gd name="connsiteY1" fmla="*/ 101377 h 98989"/>
                <a:gd name="connsiteX2" fmla="*/ 0 w 116458"/>
                <a:gd name="connsiteY2" fmla="*/ 71739 h 98989"/>
                <a:gd name="connsiteX3" fmla="*/ 0 w 116458"/>
                <a:gd name="connsiteY3" fmla="*/ 29639 h 98989"/>
                <a:gd name="connsiteX4" fmla="*/ 60733 w 116458"/>
                <a:gd name="connsiteY4" fmla="*/ 0 h 98989"/>
                <a:gd name="connsiteX5" fmla="*/ 121525 w 116458"/>
                <a:gd name="connsiteY5" fmla="*/ 29639 h 9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58" h="98989">
                  <a:moveTo>
                    <a:pt x="121525" y="71739"/>
                  </a:moveTo>
                  <a:lnTo>
                    <a:pt x="60733" y="101377"/>
                  </a:lnTo>
                  <a:lnTo>
                    <a:pt x="0" y="71739"/>
                  </a:lnTo>
                  <a:lnTo>
                    <a:pt x="0" y="29639"/>
                  </a:lnTo>
                  <a:lnTo>
                    <a:pt x="60733" y="0"/>
                  </a:lnTo>
                  <a:lnTo>
                    <a:pt x="121525" y="29639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DA2A0AF5-16FE-4AF4-BFF7-2197F0125508}"/>
              </a:ext>
            </a:extLst>
          </p:cNvPr>
          <p:cNvSpPr/>
          <p:nvPr/>
        </p:nvSpPr>
        <p:spPr>
          <a:xfrm>
            <a:off x="2783441" y="3998707"/>
            <a:ext cx="1216992" cy="593939"/>
          </a:xfrm>
          <a:custGeom>
            <a:avLst/>
            <a:gdLst>
              <a:gd name="connsiteX0" fmla="*/ 871867 w 1216992"/>
              <a:gd name="connsiteY0" fmla="*/ 595336 h 593938"/>
              <a:gd name="connsiteX1" fmla="*/ 0 w 1216992"/>
              <a:gd name="connsiteY1" fmla="*/ 170088 h 593938"/>
              <a:gd name="connsiteX2" fmla="*/ 348735 w 1216992"/>
              <a:gd name="connsiteY2" fmla="*/ 0 h 593938"/>
              <a:gd name="connsiteX3" fmla="*/ 1220603 w 1216992"/>
              <a:gd name="connsiteY3" fmla="*/ 425249 h 5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992" h="593938">
                <a:moveTo>
                  <a:pt x="871867" y="595336"/>
                </a:moveTo>
                <a:lnTo>
                  <a:pt x="0" y="170088"/>
                </a:lnTo>
                <a:lnTo>
                  <a:pt x="348735" y="0"/>
                </a:lnTo>
                <a:lnTo>
                  <a:pt x="1220603" y="425249"/>
                </a:lnTo>
                <a:close/>
              </a:path>
            </a:pathLst>
          </a:custGeom>
          <a:noFill/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A4883317-CD95-4B0A-8847-F7FE937A2374}"/>
              </a:ext>
            </a:extLst>
          </p:cNvPr>
          <p:cNvSpPr/>
          <p:nvPr/>
        </p:nvSpPr>
        <p:spPr>
          <a:xfrm>
            <a:off x="3050946" y="3532465"/>
            <a:ext cx="681283" cy="931669"/>
          </a:xfrm>
          <a:custGeom>
            <a:avLst/>
            <a:gdLst>
              <a:gd name="connsiteX0" fmla="*/ 0 w 681282"/>
              <a:gd name="connsiteY0" fmla="*/ 0 h 931668"/>
              <a:gd name="connsiteX1" fmla="*/ 685534 w 681282"/>
              <a:gd name="connsiteY1" fmla="*/ 333013 h 931668"/>
              <a:gd name="connsiteX2" fmla="*/ 685534 w 681282"/>
              <a:gd name="connsiteY2" fmla="*/ 932484 h 931668"/>
              <a:gd name="connsiteX3" fmla="*/ 0 w 681282"/>
              <a:gd name="connsiteY3" fmla="*/ 599412 h 93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82" h="931668">
                <a:moveTo>
                  <a:pt x="0" y="0"/>
                </a:moveTo>
                <a:lnTo>
                  <a:pt x="685534" y="333013"/>
                </a:lnTo>
                <a:lnTo>
                  <a:pt x="685534" y="932484"/>
                </a:lnTo>
                <a:lnTo>
                  <a:pt x="0" y="599412"/>
                </a:lnTo>
                <a:close/>
              </a:path>
            </a:pathLst>
          </a:custGeom>
          <a:solidFill>
            <a:srgbClr val="F1F2F2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D473399-AEA5-49B1-8B18-E8C9A794BA72}"/>
              </a:ext>
            </a:extLst>
          </p:cNvPr>
          <p:cNvGrpSpPr/>
          <p:nvPr/>
        </p:nvGrpSpPr>
        <p:grpSpPr>
          <a:xfrm>
            <a:off x="4771777" y="2063922"/>
            <a:ext cx="401782" cy="623053"/>
            <a:chOff x="5163138" y="2165542"/>
            <a:chExt cx="401782" cy="623053"/>
          </a:xfrm>
        </p:grpSpPr>
        <p:grpSp>
          <p:nvGrpSpPr>
            <p:cNvPr id="10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163138" y="2165542"/>
              <a:ext cx="401782" cy="623053"/>
              <a:chOff x="5163138" y="2165542"/>
              <a:chExt cx="401782" cy="623053"/>
            </a:xfrm>
            <a:solidFill>
              <a:schemeClr val="accent1"/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57E12D3-D940-4502-9455-626C06530FBB}"/>
                  </a:ext>
                </a:extLst>
              </p:cNvPr>
              <p:cNvSpPr/>
              <p:nvPr/>
            </p:nvSpPr>
            <p:spPr>
              <a:xfrm>
                <a:off x="5163138" y="2165542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solidFill>
                <a:srgbClr val="F1F2F2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15ED55F-C93A-4D1A-A5E1-DC991AC8C038}"/>
                  </a:ext>
                </a:extLst>
              </p:cNvPr>
              <p:cNvSpPr/>
              <p:nvPr/>
            </p:nvSpPr>
            <p:spPr>
              <a:xfrm>
                <a:off x="5495453" y="2327653"/>
                <a:ext cx="69875" cy="460011"/>
              </a:xfrm>
              <a:custGeom>
                <a:avLst/>
                <a:gdLst>
                  <a:gd name="connsiteX0" fmla="*/ 72748 w 69875"/>
                  <a:gd name="connsiteY0" fmla="*/ 0 h 460011"/>
                  <a:gd name="connsiteX1" fmla="*/ 72748 w 69875"/>
                  <a:gd name="connsiteY1" fmla="*/ 461933 h 460011"/>
                  <a:gd name="connsiteX2" fmla="*/ 72748 w 69875"/>
                  <a:gd name="connsiteY2" fmla="*/ 0 h 46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75" h="460011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1229CA59-93F2-4EDD-8261-14314068BD37}"/>
                  </a:ext>
                </a:extLst>
              </p:cNvPr>
              <p:cNvSpPr/>
              <p:nvPr/>
            </p:nvSpPr>
            <p:spPr>
              <a:xfrm>
                <a:off x="5163138" y="2165542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211D1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3A22A3AA-2884-42F3-8939-A655740ACD76}"/>
                </a:ext>
              </a:extLst>
            </p:cNvPr>
            <p:cNvSpPr/>
            <p:nvPr/>
          </p:nvSpPr>
          <p:spPr>
            <a:xfrm>
              <a:off x="5283634" y="2414472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2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2" y="63703"/>
                  </a:lnTo>
                  <a:cubicBezTo>
                    <a:pt x="68652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BCFF3EC6-29DC-47D0-9246-50A18501A6BA}"/>
              </a:ext>
            </a:extLst>
          </p:cNvPr>
          <p:cNvSpPr/>
          <p:nvPr/>
        </p:nvSpPr>
        <p:spPr>
          <a:xfrm>
            <a:off x="4927502" y="4270589"/>
            <a:ext cx="131249" cy="448063"/>
          </a:xfrm>
          <a:custGeom>
            <a:avLst/>
            <a:gdLst>
              <a:gd name="connsiteX0" fmla="*/ 135150 w 133927"/>
              <a:gd name="connsiteY0" fmla="*/ 65916 h 465834"/>
              <a:gd name="connsiteX1" fmla="*/ 135150 w 133927"/>
              <a:gd name="connsiteY1" fmla="*/ 469561 h 465834"/>
              <a:gd name="connsiteX2" fmla="*/ 0 w 133927"/>
              <a:gd name="connsiteY2" fmla="*/ 403646 h 465834"/>
              <a:gd name="connsiteX3" fmla="*/ 0 w 133927"/>
              <a:gd name="connsiteY3" fmla="*/ 0 h 4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65834">
                <a:moveTo>
                  <a:pt x="135150" y="65916"/>
                </a:moveTo>
                <a:lnTo>
                  <a:pt x="135150" y="469561"/>
                </a:lnTo>
                <a:lnTo>
                  <a:pt x="0" y="403646"/>
                </a:lnTo>
                <a:lnTo>
                  <a:pt x="0" y="0"/>
                </a:lnTo>
                <a:close/>
              </a:path>
            </a:pathLst>
          </a:custGeom>
          <a:solidFill>
            <a:srgbClr val="B3B3B3">
              <a:alpha val="50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FD93F7A3-7E51-4A28-85C4-6463C5F9731C}"/>
              </a:ext>
            </a:extLst>
          </p:cNvPr>
          <p:cNvSpPr/>
          <p:nvPr/>
        </p:nvSpPr>
        <p:spPr>
          <a:xfrm>
            <a:off x="4789499" y="4655766"/>
            <a:ext cx="267855" cy="128104"/>
          </a:xfrm>
          <a:custGeom>
            <a:avLst/>
            <a:gdLst>
              <a:gd name="connsiteX0" fmla="*/ 136548 w 267854"/>
              <a:gd name="connsiteY0" fmla="*/ 0 h 128104"/>
              <a:gd name="connsiteX1" fmla="*/ 273154 w 267854"/>
              <a:gd name="connsiteY1" fmla="*/ 66614 h 128104"/>
              <a:gd name="connsiteX2" fmla="*/ 136548 w 267854"/>
              <a:gd name="connsiteY2" fmla="*/ 133229 h 128104"/>
              <a:gd name="connsiteX3" fmla="*/ 0 w 267854"/>
              <a:gd name="connsiteY3" fmla="*/ 66614 h 1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54" h="128104">
                <a:moveTo>
                  <a:pt x="136548" y="0"/>
                </a:moveTo>
                <a:lnTo>
                  <a:pt x="273154" y="66614"/>
                </a:lnTo>
                <a:lnTo>
                  <a:pt x="136548" y="133229"/>
                </a:lnTo>
                <a:lnTo>
                  <a:pt x="0" y="66614"/>
                </a:lnTo>
              </a:path>
            </a:pathLst>
          </a:custGeom>
          <a:solidFill>
            <a:srgbClr val="FFFFFF"/>
          </a:solidFill>
          <a:ln w="58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2FA017AE-DEF8-493A-9A4A-5495858A72F7}"/>
              </a:ext>
            </a:extLst>
          </p:cNvPr>
          <p:cNvSpPr/>
          <p:nvPr/>
        </p:nvSpPr>
        <p:spPr>
          <a:xfrm>
            <a:off x="4790896" y="4319958"/>
            <a:ext cx="132531" cy="465834"/>
          </a:xfrm>
          <a:custGeom>
            <a:avLst/>
            <a:gdLst>
              <a:gd name="connsiteX0" fmla="*/ 135150 w 133927"/>
              <a:gd name="connsiteY0" fmla="*/ 65916 h 489126"/>
              <a:gd name="connsiteX1" fmla="*/ 135150 w 133927"/>
              <a:gd name="connsiteY1" fmla="*/ 492329 h 489126"/>
              <a:gd name="connsiteX2" fmla="*/ 0 w 133927"/>
              <a:gd name="connsiteY2" fmla="*/ 426413 h 489126"/>
              <a:gd name="connsiteX3" fmla="*/ 0 w 133927"/>
              <a:gd name="connsiteY3" fmla="*/ 0 h 4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89126">
                <a:moveTo>
                  <a:pt x="135150" y="65916"/>
                </a:moveTo>
                <a:lnTo>
                  <a:pt x="135150" y="492329"/>
                </a:lnTo>
                <a:lnTo>
                  <a:pt x="0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B3B3B3">
              <a:alpha val="30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D81D76AE-BF0B-4618-9337-4EA017BB3FA8}"/>
              </a:ext>
            </a:extLst>
          </p:cNvPr>
          <p:cNvSpPr/>
          <p:nvPr/>
        </p:nvSpPr>
        <p:spPr>
          <a:xfrm>
            <a:off x="4927502" y="4341444"/>
            <a:ext cx="133927" cy="442543"/>
          </a:xfrm>
          <a:custGeom>
            <a:avLst/>
            <a:gdLst>
              <a:gd name="connsiteX0" fmla="*/ 0 w 133927"/>
              <a:gd name="connsiteY0" fmla="*/ 65916 h 442542"/>
              <a:gd name="connsiteX1" fmla="*/ 0 w 133927"/>
              <a:gd name="connsiteY1" fmla="*/ 447550 h 442542"/>
              <a:gd name="connsiteX2" fmla="*/ 135150 w 133927"/>
              <a:gd name="connsiteY2" fmla="*/ 381635 h 442542"/>
              <a:gd name="connsiteX3" fmla="*/ 135150 w 133927"/>
              <a:gd name="connsiteY3" fmla="*/ 0 h 44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7" h="442542">
                <a:moveTo>
                  <a:pt x="0" y="65916"/>
                </a:moveTo>
                <a:lnTo>
                  <a:pt x="0" y="447550"/>
                </a:lnTo>
                <a:lnTo>
                  <a:pt x="135150" y="381635"/>
                </a:lnTo>
                <a:lnTo>
                  <a:pt x="135150" y="0"/>
                </a:lnTo>
                <a:close/>
              </a:path>
            </a:pathLst>
          </a:custGeom>
          <a:solidFill>
            <a:srgbClr val="B3B3B3">
              <a:alpha val="41000"/>
            </a:srgbClr>
          </a:solidFill>
          <a:ln w="581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62C80EA-DEF0-454F-9F7B-AC34CE9AC1EB}"/>
              </a:ext>
            </a:extLst>
          </p:cNvPr>
          <p:cNvGrpSpPr/>
          <p:nvPr/>
        </p:nvGrpSpPr>
        <p:grpSpPr>
          <a:xfrm>
            <a:off x="5145202" y="2248451"/>
            <a:ext cx="402189" cy="623053"/>
            <a:chOff x="5536563" y="2350071"/>
            <a:chExt cx="402189" cy="623053"/>
          </a:xfrm>
        </p:grpSpPr>
        <p:grpSp>
          <p:nvGrpSpPr>
            <p:cNvPr id="18" name="그래픽 5">
              <a:extLst>
                <a:ext uri="{FF2B5EF4-FFF2-40B4-BE49-F238E27FC236}">
                  <a16:creationId xmlns:a16="http://schemas.microsoft.com/office/drawing/2014/main" id="{0CD66C04-8321-4EF1-8508-105F4D55680E}"/>
                </a:ext>
              </a:extLst>
            </p:cNvPr>
            <p:cNvGrpSpPr/>
            <p:nvPr/>
          </p:nvGrpSpPr>
          <p:grpSpPr>
            <a:xfrm>
              <a:off x="5536563" y="2350071"/>
              <a:ext cx="402189" cy="623053"/>
              <a:chOff x="5536563" y="2350071"/>
              <a:chExt cx="402189" cy="623053"/>
            </a:xfrm>
            <a:solidFill>
              <a:schemeClr val="accent1"/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BCEEF9BE-A9F9-423C-957D-594F020E1560}"/>
                  </a:ext>
                </a:extLst>
              </p:cNvPr>
              <p:cNvSpPr/>
              <p:nvPr/>
            </p:nvSpPr>
            <p:spPr>
              <a:xfrm>
                <a:off x="5536563" y="2350071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78672FC5-7169-42CE-81FE-EDDAB4510D7D}"/>
                  </a:ext>
                </a:extLst>
              </p:cNvPr>
              <p:cNvSpPr/>
              <p:nvPr/>
            </p:nvSpPr>
            <p:spPr>
              <a:xfrm>
                <a:off x="5868877" y="2512181"/>
                <a:ext cx="69875" cy="460011"/>
              </a:xfrm>
              <a:custGeom>
                <a:avLst/>
                <a:gdLst>
                  <a:gd name="connsiteX0" fmla="*/ 72748 w 69875"/>
                  <a:gd name="connsiteY0" fmla="*/ 0 h 460011"/>
                  <a:gd name="connsiteX1" fmla="*/ 72748 w 69875"/>
                  <a:gd name="connsiteY1" fmla="*/ 461933 h 460011"/>
                  <a:gd name="connsiteX2" fmla="*/ 72748 w 69875"/>
                  <a:gd name="connsiteY2" fmla="*/ 0 h 46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75" h="460011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7274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61C67B89-3CBD-44DF-91BA-411CBE76AADD}"/>
                  </a:ext>
                </a:extLst>
              </p:cNvPr>
              <p:cNvSpPr/>
              <p:nvPr/>
            </p:nvSpPr>
            <p:spPr>
              <a:xfrm>
                <a:off x="5536563" y="2350071"/>
                <a:ext cx="401782" cy="623053"/>
              </a:xfrm>
              <a:custGeom>
                <a:avLst/>
                <a:gdLst>
                  <a:gd name="connsiteX0" fmla="*/ 72748 w 401782"/>
                  <a:gd name="connsiteY0" fmla="*/ 0 h 623053"/>
                  <a:gd name="connsiteX1" fmla="*/ 72748 w 401782"/>
                  <a:gd name="connsiteY1" fmla="*/ 461933 h 623053"/>
                  <a:gd name="connsiteX2" fmla="*/ 405062 w 401782"/>
                  <a:gd name="connsiteY2" fmla="*/ 623985 h 623053"/>
                  <a:gd name="connsiteX3" fmla="*/ 405062 w 401782"/>
                  <a:gd name="connsiteY3" fmla="*/ 162110 h 623053"/>
                  <a:gd name="connsiteX4" fmla="*/ 72748 w 401782"/>
                  <a:gd name="connsiteY4" fmla="*/ 0 h 62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82" h="623053">
                    <a:moveTo>
                      <a:pt x="72748" y="0"/>
                    </a:moveTo>
                    <a:cubicBezTo>
                      <a:pt x="72748" y="0"/>
                      <a:pt x="-90935" y="197921"/>
                      <a:pt x="72748" y="461933"/>
                    </a:cubicBezTo>
                    <a:lnTo>
                      <a:pt x="405062" y="623985"/>
                    </a:lnTo>
                    <a:lnTo>
                      <a:pt x="405062" y="162110"/>
                    </a:lnTo>
                    <a:lnTo>
                      <a:pt x="72748" y="0"/>
                    </a:lnTo>
                    <a:close/>
                  </a:path>
                </a:pathLst>
              </a:custGeom>
              <a:noFill/>
              <a:ln w="5817" cap="flat">
                <a:solidFill>
                  <a:srgbClr val="211D1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A3064C3-A158-4ACE-9C3E-FE7C87E0E584}"/>
                </a:ext>
              </a:extLst>
            </p:cNvPr>
            <p:cNvSpPr/>
            <p:nvPr/>
          </p:nvSpPr>
          <p:spPr>
            <a:xfrm>
              <a:off x="5651119" y="2593062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2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2" y="63703"/>
                  </a:lnTo>
                  <a:cubicBezTo>
                    <a:pt x="68652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1894B52-C1BE-447A-B47F-C1F890AF72F2}"/>
              </a:ext>
            </a:extLst>
          </p:cNvPr>
          <p:cNvGrpSpPr/>
          <p:nvPr/>
        </p:nvGrpSpPr>
        <p:grpSpPr>
          <a:xfrm>
            <a:off x="5522295" y="2431291"/>
            <a:ext cx="402190" cy="623725"/>
            <a:chOff x="5913656" y="2532911"/>
            <a:chExt cx="402190" cy="623725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F9233305-6EA2-425C-8D09-822DF21880AF}"/>
                </a:ext>
              </a:extLst>
            </p:cNvPr>
            <p:cNvSpPr/>
            <p:nvPr/>
          </p:nvSpPr>
          <p:spPr>
            <a:xfrm>
              <a:off x="5914064" y="2533583"/>
              <a:ext cx="401782" cy="623053"/>
            </a:xfrm>
            <a:custGeom>
              <a:avLst/>
              <a:gdLst>
                <a:gd name="connsiteX0" fmla="*/ 72748 w 401782"/>
                <a:gd name="connsiteY0" fmla="*/ 0 h 623053"/>
                <a:gd name="connsiteX1" fmla="*/ 72748 w 401782"/>
                <a:gd name="connsiteY1" fmla="*/ 461933 h 623053"/>
                <a:gd name="connsiteX2" fmla="*/ 405062 w 401782"/>
                <a:gd name="connsiteY2" fmla="*/ 623985 h 623053"/>
                <a:gd name="connsiteX3" fmla="*/ 405062 w 401782"/>
                <a:gd name="connsiteY3" fmla="*/ 162052 h 623053"/>
                <a:gd name="connsiteX4" fmla="*/ 72748 w 401782"/>
                <a:gd name="connsiteY4" fmla="*/ 0 h 6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82" h="623053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405062" y="623985"/>
                  </a:lnTo>
                  <a:lnTo>
                    <a:pt x="405062" y="162052"/>
                  </a:lnTo>
                  <a:lnTo>
                    <a:pt x="7274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5A0591E6-5589-4FAF-B3D4-6CB626F05208}"/>
                </a:ext>
              </a:extLst>
            </p:cNvPr>
            <p:cNvSpPr/>
            <p:nvPr/>
          </p:nvSpPr>
          <p:spPr>
            <a:xfrm>
              <a:off x="6245970" y="2694963"/>
              <a:ext cx="69875" cy="460011"/>
            </a:xfrm>
            <a:custGeom>
              <a:avLst/>
              <a:gdLst>
                <a:gd name="connsiteX0" fmla="*/ 72748 w 69875"/>
                <a:gd name="connsiteY0" fmla="*/ 0 h 460011"/>
                <a:gd name="connsiteX1" fmla="*/ 72748 w 69875"/>
                <a:gd name="connsiteY1" fmla="*/ 461933 h 460011"/>
                <a:gd name="connsiteX2" fmla="*/ 72748 w 69875"/>
                <a:gd name="connsiteY2" fmla="*/ 0 h 46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75" h="460011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7274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1E036968-D03B-451A-B5D1-A66F3A7B7C39}"/>
                </a:ext>
              </a:extLst>
            </p:cNvPr>
            <p:cNvSpPr/>
            <p:nvPr/>
          </p:nvSpPr>
          <p:spPr>
            <a:xfrm>
              <a:off x="5913656" y="2532911"/>
              <a:ext cx="401782" cy="623053"/>
            </a:xfrm>
            <a:custGeom>
              <a:avLst/>
              <a:gdLst>
                <a:gd name="connsiteX0" fmla="*/ 72748 w 401782"/>
                <a:gd name="connsiteY0" fmla="*/ 0 h 623053"/>
                <a:gd name="connsiteX1" fmla="*/ 72748 w 401782"/>
                <a:gd name="connsiteY1" fmla="*/ 461933 h 623053"/>
                <a:gd name="connsiteX2" fmla="*/ 405062 w 401782"/>
                <a:gd name="connsiteY2" fmla="*/ 623985 h 623053"/>
                <a:gd name="connsiteX3" fmla="*/ 405062 w 401782"/>
                <a:gd name="connsiteY3" fmla="*/ 162052 h 623053"/>
                <a:gd name="connsiteX4" fmla="*/ 72748 w 401782"/>
                <a:gd name="connsiteY4" fmla="*/ 0 h 6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82" h="623053">
                  <a:moveTo>
                    <a:pt x="72748" y="0"/>
                  </a:moveTo>
                  <a:cubicBezTo>
                    <a:pt x="72748" y="0"/>
                    <a:pt x="-90935" y="197921"/>
                    <a:pt x="72748" y="461933"/>
                  </a:cubicBezTo>
                  <a:lnTo>
                    <a:pt x="405062" y="623985"/>
                  </a:lnTo>
                  <a:lnTo>
                    <a:pt x="405062" y="162052"/>
                  </a:lnTo>
                  <a:lnTo>
                    <a:pt x="72748" y="0"/>
                  </a:lnTo>
                  <a:close/>
                </a:path>
              </a:pathLst>
            </a:custGeom>
            <a:noFill/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DAFC220-B8ED-4A9F-A856-F552395A91ED}"/>
                </a:ext>
              </a:extLst>
            </p:cNvPr>
            <p:cNvSpPr/>
            <p:nvPr/>
          </p:nvSpPr>
          <p:spPr>
            <a:xfrm>
              <a:off x="6033045" y="2767750"/>
              <a:ext cx="93167" cy="192157"/>
            </a:xfrm>
            <a:custGeom>
              <a:avLst/>
              <a:gdLst>
                <a:gd name="connsiteX0" fmla="*/ 0 w 93166"/>
                <a:gd name="connsiteY0" fmla="*/ 0 h 192156"/>
                <a:gd name="connsiteX1" fmla="*/ 0 w 93166"/>
                <a:gd name="connsiteY1" fmla="*/ 30221 h 192156"/>
                <a:gd name="connsiteX2" fmla="*/ 68653 w 93166"/>
                <a:gd name="connsiteY2" fmla="*/ 63703 h 192156"/>
                <a:gd name="connsiteX3" fmla="*/ 20089 w 93166"/>
                <a:gd name="connsiteY3" fmla="*/ 183073 h 192156"/>
                <a:gd name="connsiteX4" fmla="*/ 45244 w 93166"/>
                <a:gd name="connsiteY4" fmla="*/ 195301 h 192156"/>
                <a:gd name="connsiteX5" fmla="*/ 98466 w 93166"/>
                <a:gd name="connsiteY5" fmla="*/ 78202 h 192156"/>
                <a:gd name="connsiteX6" fmla="*/ 98466 w 93166"/>
                <a:gd name="connsiteY6" fmla="*/ 47981 h 192156"/>
                <a:gd name="connsiteX7" fmla="*/ 0 w 93166"/>
                <a:gd name="connsiteY7" fmla="*/ 0 h 19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66" h="192156">
                  <a:moveTo>
                    <a:pt x="0" y="0"/>
                  </a:moveTo>
                  <a:lnTo>
                    <a:pt x="0" y="30221"/>
                  </a:lnTo>
                  <a:lnTo>
                    <a:pt x="68653" y="63703"/>
                  </a:lnTo>
                  <a:cubicBezTo>
                    <a:pt x="68653" y="63703"/>
                    <a:pt x="20322" y="92526"/>
                    <a:pt x="20089" y="183073"/>
                  </a:cubicBezTo>
                  <a:lnTo>
                    <a:pt x="45244" y="195301"/>
                  </a:lnTo>
                  <a:cubicBezTo>
                    <a:pt x="45244" y="195301"/>
                    <a:pt x="40528" y="104929"/>
                    <a:pt x="98466" y="78202"/>
                  </a:cubicBezTo>
                  <a:lnTo>
                    <a:pt x="98466" y="47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5C56EE3-7D30-46D3-916E-B45F68AB0AB1}"/>
              </a:ext>
            </a:extLst>
          </p:cNvPr>
          <p:cNvSpPr txBox="1"/>
          <p:nvPr/>
        </p:nvSpPr>
        <p:spPr>
          <a:xfrm rot="1551710">
            <a:off x="2993665" y="3977019"/>
            <a:ext cx="76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9E91D6-96D9-4C1E-9273-CA57EA38A95F}"/>
              </a:ext>
            </a:extLst>
          </p:cNvPr>
          <p:cNvSpPr txBox="1"/>
          <p:nvPr/>
        </p:nvSpPr>
        <p:spPr>
          <a:xfrm rot="19981182">
            <a:off x="4354981" y="4238651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CHARGING NOW!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BBE1ACA-B98D-4A8B-84C9-95C2DE651966}"/>
              </a:ext>
            </a:extLst>
          </p:cNvPr>
          <p:cNvSpPr/>
          <p:nvPr/>
        </p:nvSpPr>
        <p:spPr>
          <a:xfrm rot="1593580">
            <a:off x="3064281" y="3688493"/>
            <a:ext cx="6431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ysClr val="windowText" lastClr="000000"/>
                </a:solidFill>
              </a:rPr>
              <a:t>BELLAGIO</a:t>
            </a:r>
          </a:p>
          <a:p>
            <a:r>
              <a:rPr lang="en-US" altLang="ko-KR" sz="700" dirty="0">
                <a:solidFill>
                  <a:sysClr val="windowText" lastClr="000000"/>
                </a:solidFill>
              </a:rPr>
              <a:t>LAS VEGAS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95F8B-286C-4E68-A47A-19F69CE904FA}"/>
              </a:ext>
            </a:extLst>
          </p:cNvPr>
          <p:cNvSpPr/>
          <p:nvPr/>
        </p:nvSpPr>
        <p:spPr>
          <a:xfrm>
            <a:off x="4154947" y="278533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3686511" y="320649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754DE85-7C94-4394-86E9-F0A174A562AE}"/>
              </a:ext>
            </a:extLst>
          </p:cNvPr>
          <p:cNvCxnSpPr>
            <a:cxnSpLocks/>
          </p:cNvCxnSpPr>
          <p:nvPr/>
        </p:nvCxnSpPr>
        <p:spPr>
          <a:xfrm>
            <a:off x="4071970" y="3294247"/>
            <a:ext cx="1275538" cy="6182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8DF80F73-76A1-4E54-8766-1F04A9E627BF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3168908" y="3303772"/>
            <a:ext cx="517603" cy="2689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22301B2-F794-416C-8FEC-DE6C912E3918}"/>
              </a:ext>
            </a:extLst>
          </p:cNvPr>
          <p:cNvSpPr/>
          <p:nvPr/>
        </p:nvSpPr>
        <p:spPr>
          <a:xfrm rot="1565031">
            <a:off x="2272791" y="4590097"/>
            <a:ext cx="1825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n-ea"/>
              </a:rPr>
              <a:t>Check-Out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11:00AM</a:t>
            </a:r>
            <a:endParaRPr lang="ko-KR" altLang="en-US" sz="14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11EF5C7-F14D-4CED-AD10-BD91E97A4C8D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D327295-5707-498D-9C6D-04BE298F8674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DC99146-B889-4234-AC6B-0D5E2DA9C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814578C-BDE8-4C58-B7F0-F8CEDEECCC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1590EF0-8EA4-4C3B-861E-C117FF7E73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B71DA7E6-0CC6-4FF7-B621-AD88C5CE4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1D67763-97D3-4076-AEE1-B8778778B155}"/>
              </a:ext>
            </a:extLst>
          </p:cNvPr>
          <p:cNvCxnSpPr>
            <a:cxnSpLocks/>
            <a:stCxn id="67" idx="1"/>
            <a:endCxn id="139" idx="3"/>
          </p:cNvCxnSpPr>
          <p:nvPr/>
        </p:nvCxnSpPr>
        <p:spPr>
          <a:xfrm flipH="1" flipV="1">
            <a:off x="4005633" y="5145380"/>
            <a:ext cx="1591950" cy="14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3944D6CD-B08E-4A15-86E7-2E637E47E8C4}"/>
              </a:ext>
            </a:extLst>
          </p:cNvPr>
          <p:cNvCxnSpPr>
            <a:cxnSpLocks/>
          </p:cNvCxnSpPr>
          <p:nvPr/>
        </p:nvCxnSpPr>
        <p:spPr>
          <a:xfrm flipH="1" flipV="1">
            <a:off x="5121247" y="4829339"/>
            <a:ext cx="520542" cy="2389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761D0F-AF8B-4B1F-8BA1-9EFC7FC8013A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5795075" y="2977133"/>
            <a:ext cx="2740" cy="2072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531AFFC-07E2-4483-9845-016CE80CFA3C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1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5D73C58-26D4-40D3-943E-B1EED1C81D60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9482553-43AF-4556-A028-1C48DDBCA1FC}"/>
              </a:ext>
            </a:extLst>
          </p:cNvPr>
          <p:cNvGrpSpPr/>
          <p:nvPr/>
        </p:nvGrpSpPr>
        <p:grpSpPr>
          <a:xfrm>
            <a:off x="272881" y="1752261"/>
            <a:ext cx="7356236" cy="2648080"/>
            <a:chOff x="3859781" y="1735318"/>
            <a:chExt cx="3793394" cy="266502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C4E995D-6ED1-4E7C-97DB-38C0E04F09C4}"/>
                </a:ext>
              </a:extLst>
            </p:cNvPr>
            <p:cNvSpPr/>
            <p:nvPr/>
          </p:nvSpPr>
          <p:spPr>
            <a:xfrm>
              <a:off x="3859781" y="1797449"/>
              <a:ext cx="3793394" cy="260289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0908BD5-8D7C-4CA2-A453-91DF1892CF8F}"/>
                </a:ext>
              </a:extLst>
            </p:cNvPr>
            <p:cNvCxnSpPr/>
            <p:nvPr/>
          </p:nvCxnSpPr>
          <p:spPr>
            <a:xfrm flipH="1">
              <a:off x="7093312" y="208155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A296C3-034E-43C6-A449-4BDC210DF154}"/>
                </a:ext>
              </a:extLst>
            </p:cNvPr>
            <p:cNvCxnSpPr/>
            <p:nvPr/>
          </p:nvCxnSpPr>
          <p:spPr>
            <a:xfrm flipH="1">
              <a:off x="6882822" y="173531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04F31BF-0F7B-4218-92A5-264C19C13E40}"/>
                </a:ext>
              </a:extLst>
            </p:cNvPr>
            <p:cNvCxnSpPr/>
            <p:nvPr/>
          </p:nvCxnSpPr>
          <p:spPr>
            <a:xfrm flipH="1">
              <a:off x="6312878" y="207589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6C40E35-2F09-4373-AEEC-39245C205055}"/>
                </a:ext>
              </a:extLst>
            </p:cNvPr>
            <p:cNvCxnSpPr/>
            <p:nvPr/>
          </p:nvCxnSpPr>
          <p:spPr>
            <a:xfrm flipH="1">
              <a:off x="6237708" y="1902593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F858585-7F55-4326-B02A-6236FEA6B4CC}"/>
                </a:ext>
              </a:extLst>
            </p:cNvPr>
            <p:cNvCxnSpPr/>
            <p:nvPr/>
          </p:nvCxnSpPr>
          <p:spPr>
            <a:xfrm flipH="1">
              <a:off x="5781527" y="2069308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7CEC554-82A1-41A0-ACF4-8015A1320FDD}"/>
                </a:ext>
              </a:extLst>
            </p:cNvPr>
            <p:cNvCxnSpPr/>
            <p:nvPr/>
          </p:nvCxnSpPr>
          <p:spPr>
            <a:xfrm flipH="1">
              <a:off x="4865842" y="1802396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9B850F0-C694-47B6-83FB-A80616099F5A}"/>
                </a:ext>
              </a:extLst>
            </p:cNvPr>
            <p:cNvCxnSpPr/>
            <p:nvPr/>
          </p:nvCxnSpPr>
          <p:spPr>
            <a:xfrm flipH="1">
              <a:off x="4917712" y="2050370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14828D1-7FD6-472E-B513-2B2ACCB96549}"/>
                </a:ext>
              </a:extLst>
            </p:cNvPr>
            <p:cNvCxnSpPr/>
            <p:nvPr/>
          </p:nvCxnSpPr>
          <p:spPr>
            <a:xfrm flipH="1">
              <a:off x="4277756" y="1821741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90FCAFB-00E8-4502-AB2E-436BCCC56486}"/>
                </a:ext>
              </a:extLst>
            </p:cNvPr>
            <p:cNvCxnSpPr/>
            <p:nvPr/>
          </p:nvCxnSpPr>
          <p:spPr>
            <a:xfrm flipH="1">
              <a:off x="3986992" y="1989195"/>
              <a:ext cx="367108" cy="1544210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5400000" scaled="1"/>
              </a:gra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875798" y="4021423"/>
            <a:ext cx="2555192" cy="1245187"/>
            <a:chOff x="875798" y="4021423"/>
            <a:chExt cx="2555192" cy="1245187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DC99146-B889-4234-AC6B-0D5E2DA9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98" y="4021423"/>
              <a:ext cx="2555192" cy="124518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814578C-BDE8-4C58-B7F0-F8CEDEEC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889" y="4283992"/>
              <a:ext cx="488830" cy="2377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1590EF0-8EA4-4C3B-861E-C117FF7E7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414" y="4571706"/>
              <a:ext cx="676275" cy="3405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71DA7E6-0CC6-4FF7-B621-AD88C5CE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110" y="4363974"/>
              <a:ext cx="384299" cy="39323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C16E51-9294-4964-8D2D-9B6D3D46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9" b="17417"/>
          <a:stretch/>
        </p:blipFill>
        <p:spPr>
          <a:xfrm>
            <a:off x="2622430" y="3055844"/>
            <a:ext cx="5021543" cy="239973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4715297-2F55-4405-84BA-7D41EBC06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184" y="2958306"/>
            <a:ext cx="3190264" cy="1389608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B960010-F20F-4D80-BC45-5B5B39C8D6D9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16" name="그림 11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EDDC22-D4F2-4E3E-AB23-6C78C34B1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17" name="그림 1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7448D7DF-C0CD-4FE0-A13A-FD1B546F0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F3B8DA4-9DB2-461F-99F0-6D4130F77E59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9" name="그림 118" descr="그리기이(가) 표시된 사진&#10;&#10;자동 생성된 설명">
              <a:extLst>
                <a:ext uri="{FF2B5EF4-FFF2-40B4-BE49-F238E27FC236}">
                  <a16:creationId xmlns:a16="http://schemas.microsoft.com/office/drawing/2014/main" id="{C01E0BE4-F4B2-48DE-8EB8-0DDD679E0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20" name="그림 119" descr="그리기이(가) 표시된 사진&#10;&#10;자동 생성된 설명">
              <a:extLst>
                <a:ext uri="{FF2B5EF4-FFF2-40B4-BE49-F238E27FC236}">
                  <a16:creationId xmlns:a16="http://schemas.microsoft.com/office/drawing/2014/main" id="{66709951-CDC0-4E4A-83F4-0748A4037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MGM GRAND GARDEN ARENA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342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MGM GRAND GARDEN ARENA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티켓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(BILLBOARD MUSIC AWARD 2020)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(SATURDAY, JAN 11, 2020, 07:00PM)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장 위치 및 좌석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(SECTION 8, ROW H, SEAT 7)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MGM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호텔에 콘서트장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포커싱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건물 내 임의 위치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건물 외관에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콘서트 조명 효과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주차장에서 콘서트 장까지 도보 거리 및 시간 제공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날씨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8644BB-2854-4C2D-938B-1A4705A3CF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8" y="4627559"/>
            <a:ext cx="1133212" cy="5557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082CAC-6190-4170-A4E6-611163AD2D49}"/>
              </a:ext>
            </a:extLst>
          </p:cNvPr>
          <p:cNvSpPr/>
          <p:nvPr/>
        </p:nvSpPr>
        <p:spPr>
          <a:xfrm>
            <a:off x="4355202" y="4087458"/>
            <a:ext cx="2063933" cy="12451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098FC9-F20E-45DD-B7DF-CF8147BF4C69}"/>
              </a:ext>
            </a:extLst>
          </p:cNvPr>
          <p:cNvSpPr/>
          <p:nvPr/>
        </p:nvSpPr>
        <p:spPr>
          <a:xfrm>
            <a:off x="6426508" y="40984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1B600BB-5D12-4CAB-8849-1A260EC52A22}"/>
              </a:ext>
            </a:extLst>
          </p:cNvPr>
          <p:cNvCxnSpPr>
            <a:cxnSpLocks/>
            <a:stCxn id="77" idx="3"/>
            <a:endCxn id="62" idx="1"/>
          </p:cNvCxnSpPr>
          <p:nvPr/>
        </p:nvCxnSpPr>
        <p:spPr>
          <a:xfrm>
            <a:off x="4269640" y="3180278"/>
            <a:ext cx="1546709" cy="550939"/>
          </a:xfrm>
          <a:prstGeom prst="bentConnector3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4D6879-478F-4F4E-909D-C80C55042037}"/>
              </a:ext>
            </a:extLst>
          </p:cNvPr>
          <p:cNvSpPr/>
          <p:nvPr/>
        </p:nvSpPr>
        <p:spPr>
          <a:xfrm>
            <a:off x="1748965" y="2776145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BD1F2C-8AEF-40B5-9E34-5164132E7763}"/>
              </a:ext>
            </a:extLst>
          </p:cNvPr>
          <p:cNvSpPr/>
          <p:nvPr/>
        </p:nvSpPr>
        <p:spPr>
          <a:xfrm>
            <a:off x="5188443" y="2768588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7255056" y="159913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sc_automatic_d03</a:t>
            </a: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8C7C07-E318-4955-B18F-8CDC85365E56}"/>
              </a:ext>
            </a:extLst>
          </p:cNvPr>
          <p:cNvSpPr/>
          <p:nvPr/>
        </p:nvSpPr>
        <p:spPr>
          <a:xfrm rot="269109">
            <a:off x="5814409" y="3744524"/>
            <a:ext cx="1266869" cy="72456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B942E0-FCD9-4E71-8D30-00FD90B338C2}"/>
              </a:ext>
            </a:extLst>
          </p:cNvPr>
          <p:cNvCxnSpPr>
            <a:cxnSpLocks/>
          </p:cNvCxnSpPr>
          <p:nvPr/>
        </p:nvCxnSpPr>
        <p:spPr>
          <a:xfrm flipV="1">
            <a:off x="4913589" y="4357908"/>
            <a:ext cx="1053933" cy="50611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5B8A51-6C0D-461E-9539-EA146C4FB6BC}"/>
              </a:ext>
            </a:extLst>
          </p:cNvPr>
          <p:cNvCxnSpPr>
            <a:cxnSpLocks/>
          </p:cNvCxnSpPr>
          <p:nvPr/>
        </p:nvCxnSpPr>
        <p:spPr>
          <a:xfrm>
            <a:off x="5245073" y="4000591"/>
            <a:ext cx="720008" cy="339738"/>
          </a:xfrm>
          <a:prstGeom prst="line">
            <a:avLst/>
          </a:prstGeom>
          <a:ln w="15875">
            <a:solidFill>
              <a:srgbClr val="CDCDC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5F22CE-01E3-431F-9606-0E70B09C934C}"/>
              </a:ext>
            </a:extLst>
          </p:cNvPr>
          <p:cNvSpPr txBox="1"/>
          <p:nvPr/>
        </p:nvSpPr>
        <p:spPr>
          <a:xfrm>
            <a:off x="4883898" y="4203517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3CAFE1-576B-4D19-8220-D177C06FDC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0194" y="4214629"/>
            <a:ext cx="386853" cy="38685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42A4D86-097C-4F30-9D06-C92540DC301E}"/>
              </a:ext>
            </a:extLst>
          </p:cNvPr>
          <p:cNvSpPr txBox="1"/>
          <p:nvPr/>
        </p:nvSpPr>
        <p:spPr>
          <a:xfrm rot="20091242">
            <a:off x="4374862" y="4864474"/>
            <a:ext cx="963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PARKING AT </a:t>
            </a:r>
            <a:b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A02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3D7E4D-FAFE-4498-B62E-29CDD6981F1E}"/>
              </a:ext>
            </a:extLst>
          </p:cNvPr>
          <p:cNvGrpSpPr/>
          <p:nvPr/>
        </p:nvGrpSpPr>
        <p:grpSpPr>
          <a:xfrm>
            <a:off x="2154888" y="2800978"/>
            <a:ext cx="2155445" cy="730900"/>
            <a:chOff x="2459240" y="3467593"/>
            <a:chExt cx="2155445" cy="7309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C7C9DF-6707-4C61-BC44-9293680DB8D2}"/>
                </a:ext>
              </a:extLst>
            </p:cNvPr>
            <p:cNvSpPr/>
            <p:nvPr/>
          </p:nvSpPr>
          <p:spPr>
            <a:xfrm>
              <a:off x="2486946" y="3470503"/>
              <a:ext cx="2057544" cy="72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384630-62AA-4BBB-8E67-3F18CB74E065}"/>
                </a:ext>
              </a:extLst>
            </p:cNvPr>
            <p:cNvSpPr/>
            <p:nvPr/>
          </p:nvSpPr>
          <p:spPr>
            <a:xfrm>
              <a:off x="3928706" y="3616418"/>
              <a:ext cx="68597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SECTION 8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ROW H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SEAT 7</a:t>
              </a:r>
              <a:endParaRPr lang="ko-KR" altLang="en-US" sz="7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F33FE9B-72E7-43FF-8E62-FA62E33C12B8}"/>
                </a:ext>
              </a:extLst>
            </p:cNvPr>
            <p:cNvCxnSpPr/>
            <p:nvPr/>
          </p:nvCxnSpPr>
          <p:spPr>
            <a:xfrm>
              <a:off x="3953429" y="3467593"/>
              <a:ext cx="0" cy="728597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5DA03B-3751-4CAE-B5BA-0A4E48DA59CA}"/>
                </a:ext>
              </a:extLst>
            </p:cNvPr>
            <p:cNvSpPr/>
            <p:nvPr/>
          </p:nvSpPr>
          <p:spPr>
            <a:xfrm>
              <a:off x="2459240" y="3664636"/>
              <a:ext cx="16273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BILLBOARD MUSIC AWARD 2020</a:t>
              </a:r>
            </a:p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SATURDAY, JAN 11, 2020, 07:00PM</a:t>
              </a:r>
            </a:p>
          </p:txBody>
        </p:sp>
      </p:grpSp>
      <p:pic>
        <p:nvPicPr>
          <p:cNvPr id="57" name="Picture 2" descr="2014 Billboard Music Awards - Fixed Show : News Photo">
            <a:extLst>
              <a:ext uri="{FF2B5EF4-FFF2-40B4-BE49-F238E27FC236}">
                <a16:creationId xmlns:a16="http://schemas.microsoft.com/office/drawing/2014/main" id="{5100641C-0BA3-40B7-9C6F-ADCE7848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06" y="4136039"/>
            <a:ext cx="2343716" cy="1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9C7F29-68A2-4621-AE84-6FE8808E5BF5}"/>
              </a:ext>
            </a:extLst>
          </p:cNvPr>
          <p:cNvSpPr/>
          <p:nvPr/>
        </p:nvSpPr>
        <p:spPr>
          <a:xfrm>
            <a:off x="5821377" y="3544083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543DFB-D67E-4930-AD3A-B3935B5BF9AD}"/>
              </a:ext>
            </a:extLst>
          </p:cNvPr>
          <p:cNvSpPr/>
          <p:nvPr/>
        </p:nvSpPr>
        <p:spPr>
          <a:xfrm>
            <a:off x="7585022" y="549919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8E3534-2128-48ED-A75B-8E6B2716778C}"/>
              </a:ext>
            </a:extLst>
          </p:cNvPr>
          <p:cNvSpPr txBox="1"/>
          <p:nvPr/>
        </p:nvSpPr>
        <p:spPr>
          <a:xfrm>
            <a:off x="1809179" y="4741993"/>
            <a:ext cx="7232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C4D4EAC-0ADC-4D80-A55C-6B9A6654C589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EBBD09-D37E-4DBD-BC80-945EFDC528FB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3" name="육각형 122">
              <a:extLst>
                <a:ext uri="{FF2B5EF4-FFF2-40B4-BE49-F238E27FC236}">
                  <a16:creationId xmlns:a16="http://schemas.microsoft.com/office/drawing/2014/main" id="{2997AC99-5875-43A7-A7AC-122C9215C110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D37D2EA-5141-443E-86BA-2B8E839AFFAF}"/>
              </a:ext>
            </a:extLst>
          </p:cNvPr>
          <p:cNvSpPr txBox="1"/>
          <p:nvPr/>
        </p:nvSpPr>
        <p:spPr>
          <a:xfrm>
            <a:off x="1804636" y="2044217"/>
            <a:ext cx="273985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schemeClr val="bg1"/>
                </a:solidFill>
              </a:rPr>
              <a:t>DESTINATION</a:t>
            </a:r>
            <a:endParaRPr lang="ko-KR" altLang="en-US" sz="105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MGM GRAND GARDEN ARENA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B637DE-691E-4D3F-8A8C-D857AA50E688}"/>
              </a:ext>
            </a:extLst>
          </p:cNvPr>
          <p:cNvSpPr/>
          <p:nvPr/>
        </p:nvSpPr>
        <p:spPr>
          <a:xfrm>
            <a:off x="1839816" y="2039032"/>
            <a:ext cx="2734175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800DE3A-BF1C-48CA-ADAC-863E4485B502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A1192-320F-4240-95A7-2BEFBF787D91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39CDBB-B2D8-44FD-985B-4C37228FE810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5A8C41-B3D5-44C0-B11B-5BCC70802965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8BFCA76-5759-47B5-BDE3-82C8FB88F03E}"/>
              </a:ext>
            </a:extLst>
          </p:cNvPr>
          <p:cNvSpPr/>
          <p:nvPr/>
        </p:nvSpPr>
        <p:spPr>
          <a:xfrm>
            <a:off x="0" y="6168860"/>
            <a:ext cx="262243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빌보드 어워드 로고 사용에 대한 저작권법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 불가할 시 임의의 콘서트 명으로 대체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02124C2-5BA8-4A88-9671-F6E3698EADC5}"/>
              </a:ext>
            </a:extLst>
          </p:cNvPr>
          <p:cNvSpPr/>
          <p:nvPr/>
        </p:nvSpPr>
        <p:spPr>
          <a:xfrm rot="9000000">
            <a:off x="6383384" y="2780555"/>
            <a:ext cx="738864" cy="1572620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80917941-D6EF-461C-AD60-74098AF80D37}"/>
              </a:ext>
            </a:extLst>
          </p:cNvPr>
          <p:cNvSpPr/>
          <p:nvPr/>
        </p:nvSpPr>
        <p:spPr>
          <a:xfrm rot="11700000">
            <a:off x="5186033" y="3252922"/>
            <a:ext cx="497468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이등변 삼각형 94">
            <a:extLst>
              <a:ext uri="{FF2B5EF4-FFF2-40B4-BE49-F238E27FC236}">
                <a16:creationId xmlns:a16="http://schemas.microsoft.com/office/drawing/2014/main" id="{7A366284-D29D-4E27-B748-871FADF703FD}"/>
              </a:ext>
            </a:extLst>
          </p:cNvPr>
          <p:cNvSpPr/>
          <p:nvPr/>
        </p:nvSpPr>
        <p:spPr>
          <a:xfrm rot="13500000">
            <a:off x="4185824" y="2791482"/>
            <a:ext cx="672389" cy="1058825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E893C6E-402D-4054-83D0-F8381349F845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04298E2A-A5C3-4E42-842C-7254F78FD15B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C32DFAFA-0B13-4C40-976D-7532352D2C3C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1" name="다이아몬드 100">
              <a:extLst>
                <a:ext uri="{FF2B5EF4-FFF2-40B4-BE49-F238E27FC236}">
                  <a16:creationId xmlns:a16="http://schemas.microsoft.com/office/drawing/2014/main" id="{1BB03FF7-9BF1-4BB1-A9D1-5298BF27C0ED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2" name="다이아몬드 101">
              <a:extLst>
                <a:ext uri="{FF2B5EF4-FFF2-40B4-BE49-F238E27FC236}">
                  <a16:creationId xmlns:a16="http://schemas.microsoft.com/office/drawing/2014/main" id="{299C42FE-9C4B-4DB6-A00D-430688F6023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3" name="다이아몬드 102">
              <a:extLst>
                <a:ext uri="{FF2B5EF4-FFF2-40B4-BE49-F238E27FC236}">
                  <a16:creationId xmlns:a16="http://schemas.microsoft.com/office/drawing/2014/main" id="{272EEBC9-BF6F-4CCC-8BFE-989EFC770668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5B2BE5-A0CC-4439-A15C-4DB36D0ECF3C}"/>
              </a:ext>
            </a:extLst>
          </p:cNvPr>
          <p:cNvSpPr/>
          <p:nvPr/>
        </p:nvSpPr>
        <p:spPr>
          <a:xfrm>
            <a:off x="2150288" y="2777030"/>
            <a:ext cx="2119352" cy="80649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0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718B91-C185-4EC8-8EF6-EE9B6D839B03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3362BF7-3648-4B79-AA09-72DAFA2115DD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B1FB56-E590-4A1C-8FE9-462B1A7A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108" name="그림 107" descr="그리기이(가) 표시된 사진&#10;&#10;자동 생성된 설명">
              <a:extLst>
                <a:ext uri="{FF2B5EF4-FFF2-40B4-BE49-F238E27FC236}">
                  <a16:creationId xmlns:a16="http://schemas.microsoft.com/office/drawing/2014/main" id="{5516D10E-8C29-4DDB-A564-3B526A9B4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86608CF-8B47-4766-88DB-41C86BFBA176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113" name="그림 1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8FB774D9-503D-4CB2-89D0-60B729817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114" name="그림 1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E512134-D62F-418D-B345-444D0426B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2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n-ea"/>
              </a:rPr>
              <a:t>FOUNTAINS OF BELLAGIO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5" y="688769"/>
            <a:ext cx="4273811" cy="26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[1-1]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 명 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FOUNTAINS OF BELLAGIO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[1-2]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도착지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아이소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뷰</a:t>
            </a: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70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[1-3]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주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분수쇼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타임테이블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EVERY 30 MIN FROM 03:00PM TO 08:00PM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[1-4]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부가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앞에 있는 분수가 움직이고 폭죽이 터지는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프로포즈 관련 추천 장소 표시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및 관련 아이콘 팝업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호텔과 추천 장소까지의 거리 정보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(8 MIN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거리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제공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B061BA-904C-427A-AF63-EF47ABDD6ABC}"/>
              </a:ext>
            </a:extLst>
          </p:cNvPr>
          <p:cNvSpPr/>
          <p:nvPr/>
        </p:nvSpPr>
        <p:spPr>
          <a:xfrm>
            <a:off x="2901859" y="3165342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62D29-6786-4F9C-AB5C-B7CB0DD5DECE}"/>
              </a:ext>
            </a:extLst>
          </p:cNvPr>
          <p:cNvSpPr/>
          <p:nvPr/>
        </p:nvSpPr>
        <p:spPr>
          <a:xfrm>
            <a:off x="4045145" y="4293780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883773" y="19776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sc_automatic_d04</a:t>
            </a: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71A2755-DD32-4625-AE46-86B945A8D3F2}"/>
              </a:ext>
            </a:extLst>
          </p:cNvPr>
          <p:cNvSpPr txBox="1"/>
          <p:nvPr/>
        </p:nvSpPr>
        <p:spPr>
          <a:xfrm>
            <a:off x="1804636" y="2044217"/>
            <a:ext cx="238533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/>
              <a:t>DESTINATION</a:t>
            </a:r>
            <a:endParaRPr lang="ko-KR" altLang="en-US" sz="1050" dirty="0"/>
          </a:p>
          <a:p>
            <a:r>
              <a:rPr lang="en-US" altLang="ko-KR" sz="1400" dirty="0"/>
              <a:t>FOUNTAINS OF BELLAGIO 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541E4D0-A4C5-4FA7-BFB1-33B5CF4A1263}"/>
              </a:ext>
            </a:extLst>
          </p:cNvPr>
          <p:cNvSpPr/>
          <p:nvPr/>
        </p:nvSpPr>
        <p:spPr>
          <a:xfrm>
            <a:off x="1839816" y="2039032"/>
            <a:ext cx="2250593" cy="5012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E4970A3-3C07-4BEF-AF01-3E07AF3D5818}"/>
              </a:ext>
            </a:extLst>
          </p:cNvPr>
          <p:cNvSpPr/>
          <p:nvPr/>
        </p:nvSpPr>
        <p:spPr>
          <a:xfrm>
            <a:off x="1837563" y="1831561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033827-B8EB-4309-9023-BE4D8F70EA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64" y="2193415"/>
            <a:ext cx="434251" cy="434251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58CA41-3478-49AE-8004-3C09EBBDF660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95C2DF8-4279-45A9-BD69-75D7CC569AF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AUTO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6" name="육각형 115">
              <a:extLst>
                <a:ext uri="{FF2B5EF4-FFF2-40B4-BE49-F238E27FC236}">
                  <a16:creationId xmlns:a16="http://schemas.microsoft.com/office/drawing/2014/main" id="{0333D367-7CBD-4B71-A2FF-55E8142CC1A4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CEF19D2-E329-42A0-AB7E-055DCFA79A43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240</a:t>
            </a:r>
            <a:r>
              <a:rPr lang="ko-KR" altLang="en-US" sz="800" dirty="0"/>
              <a:t> </a:t>
            </a:r>
            <a:r>
              <a:rPr lang="en-US" altLang="ko-KR" sz="800" dirty="0"/>
              <a:t>MI</a:t>
            </a:r>
            <a:endParaRPr lang="ko-KR" altLang="en-US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C16FAF-DEBC-4547-A249-DC5BBEE08687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37</a:t>
            </a:r>
            <a:r>
              <a:rPr lang="ko-KR" altLang="en-US" sz="800" dirty="0"/>
              <a:t> </a:t>
            </a:r>
            <a:r>
              <a:rPr lang="en-US" altLang="ko-KR" sz="800" dirty="0"/>
              <a:t>MPH</a:t>
            </a:r>
            <a:endParaRPr lang="ko-KR" altLang="en-US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78720D-3887-4578-9152-3099DCF39A4C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D</a:t>
            </a:r>
            <a:endParaRPr lang="ko-KR" altLang="en-US" sz="11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587E39-188A-45FB-8265-A0CEE382FF71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44E50BD2-5891-480E-90E1-761EFD092EE1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81B8F271-43D6-4239-8458-1AC40B2B6165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8DCFC93D-08B4-4C03-8BC7-6DC15E925C50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DA1AA3D7-A670-4FE0-A9AB-47F039C58719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C12CAF75-05AB-4E58-A5D2-56E8B2787D70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48D2AC1D-76A6-4EAF-98BA-DA253B3E9E51}"/>
              </a:ext>
            </a:extLst>
          </p:cNvPr>
          <p:cNvSpPr/>
          <p:nvPr/>
        </p:nvSpPr>
        <p:spPr>
          <a:xfrm>
            <a:off x="2370071" y="3055334"/>
            <a:ext cx="4565177" cy="2224359"/>
          </a:xfrm>
          <a:custGeom>
            <a:avLst/>
            <a:gdLst>
              <a:gd name="connsiteX0" fmla="*/ 3427901 w 4565177"/>
              <a:gd name="connsiteY0" fmla="*/ 557254 h 2224358"/>
              <a:gd name="connsiteX1" fmla="*/ 2285267 w 4565177"/>
              <a:gd name="connsiteY1" fmla="*/ 0 h 2224358"/>
              <a:gd name="connsiteX2" fmla="*/ 1142634 w 4565177"/>
              <a:gd name="connsiteY2" fmla="*/ 557254 h 2224358"/>
              <a:gd name="connsiteX3" fmla="*/ 0 w 4565177"/>
              <a:gd name="connsiteY3" fmla="*/ 1114509 h 2224358"/>
              <a:gd name="connsiteX4" fmla="*/ 1142634 w 4565177"/>
              <a:gd name="connsiteY4" fmla="*/ 1671879 h 2224358"/>
              <a:gd name="connsiteX5" fmla="*/ 2285267 w 4565177"/>
              <a:gd name="connsiteY5" fmla="*/ 2229134 h 2224358"/>
              <a:gd name="connsiteX6" fmla="*/ 3427901 w 4565177"/>
              <a:gd name="connsiteY6" fmla="*/ 1671879 h 2224358"/>
              <a:gd name="connsiteX7" fmla="*/ 4570534 w 4565177"/>
              <a:gd name="connsiteY7" fmla="*/ 1114509 h 22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5177" h="2224358">
                <a:moveTo>
                  <a:pt x="3427901" y="557254"/>
                </a:moveTo>
                <a:lnTo>
                  <a:pt x="2285267" y="0"/>
                </a:lnTo>
                <a:lnTo>
                  <a:pt x="1142634" y="557254"/>
                </a:lnTo>
                <a:lnTo>
                  <a:pt x="0" y="1114509"/>
                </a:lnTo>
                <a:lnTo>
                  <a:pt x="1142634" y="1671879"/>
                </a:lnTo>
                <a:lnTo>
                  <a:pt x="2285267" y="2229134"/>
                </a:lnTo>
                <a:lnTo>
                  <a:pt x="3427901" y="1671879"/>
                </a:lnTo>
                <a:lnTo>
                  <a:pt x="4570534" y="1114509"/>
                </a:lnTo>
                <a:close/>
              </a:path>
            </a:pathLst>
          </a:custGeom>
          <a:solidFill>
            <a:srgbClr val="FFFFFF"/>
          </a:solidFill>
          <a:ln w="290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1AC5592-18F6-4BE8-B436-8105ACBE9044}"/>
              </a:ext>
            </a:extLst>
          </p:cNvPr>
          <p:cNvGrpSpPr/>
          <p:nvPr/>
        </p:nvGrpSpPr>
        <p:grpSpPr>
          <a:xfrm>
            <a:off x="1062774" y="3534795"/>
            <a:ext cx="1819143" cy="886368"/>
            <a:chOff x="807693" y="4417928"/>
            <a:chExt cx="1819143" cy="886368"/>
          </a:xfrm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FA178E34-D419-4E23-968C-B40526D61800}"/>
                </a:ext>
              </a:extLst>
            </p:cNvPr>
            <p:cNvSpPr/>
            <p:nvPr/>
          </p:nvSpPr>
          <p:spPr>
            <a:xfrm>
              <a:off x="807693" y="4417928"/>
              <a:ext cx="1819143" cy="886368"/>
            </a:xfrm>
            <a:custGeom>
              <a:avLst/>
              <a:gdLst>
                <a:gd name="connsiteX0" fmla="*/ 3427901 w 4565177"/>
                <a:gd name="connsiteY0" fmla="*/ 557254 h 2224358"/>
                <a:gd name="connsiteX1" fmla="*/ 2285267 w 4565177"/>
                <a:gd name="connsiteY1" fmla="*/ 0 h 2224358"/>
                <a:gd name="connsiteX2" fmla="*/ 1142634 w 4565177"/>
                <a:gd name="connsiteY2" fmla="*/ 557254 h 2224358"/>
                <a:gd name="connsiteX3" fmla="*/ 0 w 4565177"/>
                <a:gd name="connsiteY3" fmla="*/ 1114509 h 2224358"/>
                <a:gd name="connsiteX4" fmla="*/ 1142634 w 4565177"/>
                <a:gd name="connsiteY4" fmla="*/ 1671879 h 2224358"/>
                <a:gd name="connsiteX5" fmla="*/ 2285267 w 4565177"/>
                <a:gd name="connsiteY5" fmla="*/ 2229134 h 2224358"/>
                <a:gd name="connsiteX6" fmla="*/ 3427901 w 4565177"/>
                <a:gd name="connsiteY6" fmla="*/ 1671879 h 2224358"/>
                <a:gd name="connsiteX7" fmla="*/ 4570534 w 4565177"/>
                <a:gd name="connsiteY7" fmla="*/ 1114509 h 22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5177" h="2224358">
                  <a:moveTo>
                    <a:pt x="3427901" y="557254"/>
                  </a:moveTo>
                  <a:lnTo>
                    <a:pt x="2285267" y="0"/>
                  </a:lnTo>
                  <a:lnTo>
                    <a:pt x="1142634" y="557254"/>
                  </a:lnTo>
                  <a:lnTo>
                    <a:pt x="0" y="1114509"/>
                  </a:lnTo>
                  <a:lnTo>
                    <a:pt x="1142634" y="1671879"/>
                  </a:lnTo>
                  <a:lnTo>
                    <a:pt x="2285267" y="2229134"/>
                  </a:lnTo>
                  <a:lnTo>
                    <a:pt x="3427901" y="1671879"/>
                  </a:lnTo>
                  <a:lnTo>
                    <a:pt x="4570534" y="1114509"/>
                  </a:lnTo>
                  <a:close/>
                </a:path>
              </a:pathLst>
            </a:custGeom>
            <a:solidFill>
              <a:srgbClr val="FFFFFF"/>
            </a:solidFill>
            <a:ln w="290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E0E1CB3-9170-4A92-952D-4F018C5E1316}"/>
                </a:ext>
              </a:extLst>
            </p:cNvPr>
            <p:cNvGrpSpPr/>
            <p:nvPr/>
          </p:nvGrpSpPr>
          <p:grpSpPr>
            <a:xfrm>
              <a:off x="848020" y="4441618"/>
              <a:ext cx="1766354" cy="860773"/>
              <a:chOff x="875798" y="4021423"/>
              <a:chExt cx="2555192" cy="124518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AB663DF1-055D-4027-B0F6-94E1DCD9A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0594BBCA-E926-4784-9125-8FC12B5327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5BBAA282-0471-4A09-ABA8-A6D0AD94AF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BE96FFF-8710-42E1-8B51-AE61A4DE9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D1CB2AC9-D7BE-4C8F-B611-0E1AE62097FA}"/>
              </a:ext>
            </a:extLst>
          </p:cNvPr>
          <p:cNvSpPr/>
          <p:nvPr/>
        </p:nvSpPr>
        <p:spPr>
          <a:xfrm>
            <a:off x="2816716" y="4148655"/>
            <a:ext cx="171839" cy="83148"/>
          </a:xfrm>
          <a:custGeom>
            <a:avLst/>
            <a:gdLst>
              <a:gd name="connsiteX0" fmla="*/ 99915 w 198168"/>
              <a:gd name="connsiteY0" fmla="*/ 0 h 95888"/>
              <a:gd name="connsiteX1" fmla="*/ 199895 w 198168"/>
              <a:gd name="connsiteY1" fmla="*/ 48711 h 95888"/>
              <a:gd name="connsiteX2" fmla="*/ 99915 w 198168"/>
              <a:gd name="connsiteY2" fmla="*/ 97486 h 95888"/>
              <a:gd name="connsiteX3" fmla="*/ 0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0"/>
                </a:moveTo>
                <a:lnTo>
                  <a:pt x="199895" y="48711"/>
                </a:lnTo>
                <a:lnTo>
                  <a:pt x="99915" y="97486"/>
                </a:lnTo>
                <a:lnTo>
                  <a:pt x="0" y="48711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0BB5097-6FDF-4204-B44D-71C75171BE3A}"/>
              </a:ext>
            </a:extLst>
          </p:cNvPr>
          <p:cNvSpPr/>
          <p:nvPr/>
        </p:nvSpPr>
        <p:spPr>
          <a:xfrm>
            <a:off x="2816716" y="4233189"/>
            <a:ext cx="171839" cy="83148"/>
          </a:xfrm>
          <a:custGeom>
            <a:avLst/>
            <a:gdLst>
              <a:gd name="connsiteX0" fmla="*/ 99915 w 198168"/>
              <a:gd name="connsiteY0" fmla="*/ 97486 h 95888"/>
              <a:gd name="connsiteX1" fmla="*/ 0 w 198168"/>
              <a:gd name="connsiteY1" fmla="*/ 48711 h 95888"/>
              <a:gd name="connsiteX2" fmla="*/ 99915 w 198168"/>
              <a:gd name="connsiteY2" fmla="*/ 0 h 95888"/>
              <a:gd name="connsiteX3" fmla="*/ 199895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97486"/>
                </a:moveTo>
                <a:lnTo>
                  <a:pt x="0" y="48711"/>
                </a:lnTo>
                <a:lnTo>
                  <a:pt x="99915" y="0"/>
                </a:lnTo>
                <a:lnTo>
                  <a:pt x="199895" y="48711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E9421BC-DC78-4288-BD01-7FDE6F73ADD4}"/>
              </a:ext>
            </a:extLst>
          </p:cNvPr>
          <p:cNvSpPr/>
          <p:nvPr/>
        </p:nvSpPr>
        <p:spPr>
          <a:xfrm>
            <a:off x="2903356" y="4190894"/>
            <a:ext cx="171839" cy="83148"/>
          </a:xfrm>
          <a:custGeom>
            <a:avLst/>
            <a:gdLst>
              <a:gd name="connsiteX0" fmla="*/ 99979 w 198168"/>
              <a:gd name="connsiteY0" fmla="*/ 97486 h 95888"/>
              <a:gd name="connsiteX1" fmla="*/ 0 w 198168"/>
              <a:gd name="connsiteY1" fmla="*/ 48775 h 95888"/>
              <a:gd name="connsiteX2" fmla="*/ 99979 w 198168"/>
              <a:gd name="connsiteY2" fmla="*/ 0 h 95888"/>
              <a:gd name="connsiteX3" fmla="*/ 199895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97486"/>
                </a:moveTo>
                <a:lnTo>
                  <a:pt x="0" y="48775"/>
                </a:lnTo>
                <a:lnTo>
                  <a:pt x="99979" y="0"/>
                </a:lnTo>
                <a:lnTo>
                  <a:pt x="199895" y="48775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C080DFA-04AB-489A-B0A7-8E59D5E82FE1}"/>
              </a:ext>
            </a:extLst>
          </p:cNvPr>
          <p:cNvSpPr/>
          <p:nvPr/>
        </p:nvSpPr>
        <p:spPr>
          <a:xfrm>
            <a:off x="2730020" y="4190894"/>
            <a:ext cx="171839" cy="83148"/>
          </a:xfrm>
          <a:custGeom>
            <a:avLst/>
            <a:gdLst>
              <a:gd name="connsiteX0" fmla="*/ 99979 w 198168"/>
              <a:gd name="connsiteY0" fmla="*/ 0 h 95888"/>
              <a:gd name="connsiteX1" fmla="*/ 199895 w 198168"/>
              <a:gd name="connsiteY1" fmla="*/ 48775 h 95888"/>
              <a:gd name="connsiteX2" fmla="*/ 99979 w 198168"/>
              <a:gd name="connsiteY2" fmla="*/ 97486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0"/>
                </a:moveTo>
                <a:lnTo>
                  <a:pt x="199895" y="48775"/>
                </a:lnTo>
                <a:lnTo>
                  <a:pt x="99979" y="97486"/>
                </a:lnTo>
                <a:lnTo>
                  <a:pt x="0" y="48775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F964740F-97C1-4846-8313-21B946AAF112}"/>
              </a:ext>
            </a:extLst>
          </p:cNvPr>
          <p:cNvSpPr/>
          <p:nvPr/>
        </p:nvSpPr>
        <p:spPr>
          <a:xfrm>
            <a:off x="2990051" y="4148655"/>
            <a:ext cx="171839" cy="83148"/>
          </a:xfrm>
          <a:custGeom>
            <a:avLst/>
            <a:gdLst>
              <a:gd name="connsiteX0" fmla="*/ 99915 w 198168"/>
              <a:gd name="connsiteY0" fmla="*/ 97486 h 95888"/>
              <a:gd name="connsiteX1" fmla="*/ 0 w 198168"/>
              <a:gd name="connsiteY1" fmla="*/ 48711 h 95888"/>
              <a:gd name="connsiteX2" fmla="*/ 99915 w 198168"/>
              <a:gd name="connsiteY2" fmla="*/ 0 h 95888"/>
              <a:gd name="connsiteX3" fmla="*/ 199895 w 198168"/>
              <a:gd name="connsiteY3" fmla="*/ 48711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97486"/>
                </a:moveTo>
                <a:lnTo>
                  <a:pt x="0" y="48711"/>
                </a:lnTo>
                <a:lnTo>
                  <a:pt x="99915" y="0"/>
                </a:lnTo>
                <a:lnTo>
                  <a:pt x="199895" y="48711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52C1DA38-19A5-4607-A1C2-897B8E6B336B}"/>
              </a:ext>
            </a:extLst>
          </p:cNvPr>
          <p:cNvSpPr/>
          <p:nvPr/>
        </p:nvSpPr>
        <p:spPr>
          <a:xfrm>
            <a:off x="3076691" y="4106361"/>
            <a:ext cx="171839" cy="83148"/>
          </a:xfrm>
          <a:custGeom>
            <a:avLst/>
            <a:gdLst>
              <a:gd name="connsiteX0" fmla="*/ 99979 w 198168"/>
              <a:gd name="connsiteY0" fmla="*/ 97486 h 95888"/>
              <a:gd name="connsiteX1" fmla="*/ 0 w 198168"/>
              <a:gd name="connsiteY1" fmla="*/ 48775 h 95888"/>
              <a:gd name="connsiteX2" fmla="*/ 99979 w 198168"/>
              <a:gd name="connsiteY2" fmla="*/ 0 h 95888"/>
              <a:gd name="connsiteX3" fmla="*/ 199895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97486"/>
                </a:moveTo>
                <a:lnTo>
                  <a:pt x="0" y="48775"/>
                </a:lnTo>
                <a:lnTo>
                  <a:pt x="99979" y="0"/>
                </a:lnTo>
                <a:lnTo>
                  <a:pt x="199895" y="48775"/>
                </a:lnTo>
              </a:path>
            </a:pathLst>
          </a:custGeom>
          <a:noFill/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AA21940-804D-47C0-B41E-5F975017CB48}"/>
              </a:ext>
            </a:extLst>
          </p:cNvPr>
          <p:cNvSpPr/>
          <p:nvPr/>
        </p:nvSpPr>
        <p:spPr>
          <a:xfrm>
            <a:off x="2903356" y="4106361"/>
            <a:ext cx="171839" cy="83148"/>
          </a:xfrm>
          <a:custGeom>
            <a:avLst/>
            <a:gdLst>
              <a:gd name="connsiteX0" fmla="*/ 99979 w 198168"/>
              <a:gd name="connsiteY0" fmla="*/ 0 h 95888"/>
              <a:gd name="connsiteX1" fmla="*/ 199895 w 198168"/>
              <a:gd name="connsiteY1" fmla="*/ 48775 h 95888"/>
              <a:gd name="connsiteX2" fmla="*/ 99979 w 198168"/>
              <a:gd name="connsiteY2" fmla="*/ 97486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79" y="0"/>
                </a:moveTo>
                <a:lnTo>
                  <a:pt x="199895" y="48775"/>
                </a:lnTo>
                <a:lnTo>
                  <a:pt x="99979" y="97486"/>
                </a:lnTo>
                <a:lnTo>
                  <a:pt x="0" y="48775"/>
                </a:lnTo>
              </a:path>
            </a:pathLst>
          </a:custGeom>
          <a:solidFill>
            <a:srgbClr val="FFFFFF"/>
          </a:solidFill>
          <a:ln w="6390" cap="flat">
            <a:solidFill>
              <a:srgbClr val="BCBEC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1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988848" y="3075796"/>
            <a:ext cx="1064291" cy="853650"/>
            <a:chOff x="10291740" y="4083584"/>
            <a:chExt cx="1227368" cy="984451"/>
          </a:xfrm>
          <a:solidFill>
            <a:schemeClr val="accent1"/>
          </a:solidFill>
        </p:grpSpPr>
        <p:grpSp>
          <p:nvGrpSpPr>
            <p:cNvPr id="43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291740" y="4083584"/>
              <a:ext cx="1227368" cy="984451"/>
              <a:chOff x="10291740" y="4083584"/>
              <a:chExt cx="1227368" cy="984451"/>
            </a:xfrm>
            <a:solidFill>
              <a:schemeClr val="accent1"/>
            </a:solidFill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6C8915B-9EF8-442E-B83C-963878D47DFC}"/>
                  </a:ext>
                </a:extLst>
              </p:cNvPr>
              <p:cNvSpPr/>
              <p:nvPr/>
            </p:nvSpPr>
            <p:spPr>
              <a:xfrm>
                <a:off x="10291740" y="4169372"/>
                <a:ext cx="1054769" cy="894956"/>
              </a:xfrm>
              <a:custGeom>
                <a:avLst/>
                <a:gdLst>
                  <a:gd name="connsiteX0" fmla="*/ 0 w 1054769"/>
                  <a:gd name="connsiteY0" fmla="*/ 0 h 894955"/>
                  <a:gd name="connsiteX1" fmla="*/ 1055345 w 1054769"/>
                  <a:gd name="connsiteY1" fmla="*/ 514727 h 894955"/>
                  <a:gd name="connsiteX2" fmla="*/ 1055345 w 1054769"/>
                  <a:gd name="connsiteY2" fmla="*/ 900837 h 894955"/>
                  <a:gd name="connsiteX3" fmla="*/ 0 w 1054769"/>
                  <a:gd name="connsiteY3" fmla="*/ 386046 h 89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4769" h="894955">
                    <a:moveTo>
                      <a:pt x="0" y="0"/>
                    </a:moveTo>
                    <a:lnTo>
                      <a:pt x="1055345" y="514727"/>
                    </a:lnTo>
                    <a:lnTo>
                      <a:pt x="1055345" y="900837"/>
                    </a:lnTo>
                    <a:lnTo>
                      <a:pt x="0" y="386046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309CEF5-ED32-4BF5-989F-A2CFA65AC0F1}"/>
                  </a:ext>
                </a:extLst>
              </p:cNvPr>
              <p:cNvSpPr/>
              <p:nvPr/>
            </p:nvSpPr>
            <p:spPr>
              <a:xfrm>
                <a:off x="11347084" y="4598312"/>
                <a:ext cx="172599" cy="466656"/>
              </a:xfrm>
              <a:custGeom>
                <a:avLst/>
                <a:gdLst>
                  <a:gd name="connsiteX0" fmla="*/ 175923 w 172598"/>
                  <a:gd name="connsiteY0" fmla="*/ 0 h 466655"/>
                  <a:gd name="connsiteX1" fmla="*/ 0 w 172598"/>
                  <a:gd name="connsiteY1" fmla="*/ 85788 h 466655"/>
                  <a:gd name="connsiteX2" fmla="*/ 0 w 172598"/>
                  <a:gd name="connsiteY2" fmla="*/ 471897 h 466655"/>
                  <a:gd name="connsiteX3" fmla="*/ 175923 w 172598"/>
                  <a:gd name="connsiteY3" fmla="*/ 386109 h 466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598" h="466655">
                    <a:moveTo>
                      <a:pt x="175923" y="0"/>
                    </a:moveTo>
                    <a:lnTo>
                      <a:pt x="0" y="85788"/>
                    </a:lnTo>
                    <a:lnTo>
                      <a:pt x="0" y="471897"/>
                    </a:lnTo>
                    <a:lnTo>
                      <a:pt x="175923" y="386109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D47688B-E70A-4ECF-81BB-3B4A95244C50}"/>
                  </a:ext>
                </a:extLst>
              </p:cNvPr>
              <p:cNvSpPr/>
              <p:nvPr/>
            </p:nvSpPr>
            <p:spPr>
              <a:xfrm>
                <a:off x="10291740" y="4083584"/>
                <a:ext cx="1227368" cy="594506"/>
              </a:xfrm>
              <a:custGeom>
                <a:avLst/>
                <a:gdLst>
                  <a:gd name="connsiteX0" fmla="*/ 1055345 w 1227367"/>
                  <a:gd name="connsiteY0" fmla="*/ 600515 h 594506"/>
                  <a:gd name="connsiteX1" fmla="*/ 0 w 1227367"/>
                  <a:gd name="connsiteY1" fmla="*/ 85788 h 594506"/>
                  <a:gd name="connsiteX2" fmla="*/ 175859 w 1227367"/>
                  <a:gd name="connsiteY2" fmla="*/ 0 h 594506"/>
                  <a:gd name="connsiteX3" fmla="*/ 1231268 w 1227367"/>
                  <a:gd name="connsiteY3" fmla="*/ 514727 h 59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7367" h="594506">
                    <a:moveTo>
                      <a:pt x="1055345" y="600515"/>
                    </a:moveTo>
                    <a:lnTo>
                      <a:pt x="0" y="85788"/>
                    </a:lnTo>
                    <a:lnTo>
                      <a:pt x="175859" y="0"/>
                    </a:lnTo>
                    <a:lnTo>
                      <a:pt x="1231268" y="514727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95FC71E6-F14A-483A-B893-19C25FE6E6F1}"/>
                  </a:ext>
                </a:extLst>
              </p:cNvPr>
              <p:cNvSpPr/>
              <p:nvPr/>
            </p:nvSpPr>
            <p:spPr>
              <a:xfrm>
                <a:off x="10291740" y="4083584"/>
                <a:ext cx="1227368" cy="984451"/>
              </a:xfrm>
              <a:custGeom>
                <a:avLst/>
                <a:gdLst>
                  <a:gd name="connsiteX0" fmla="*/ 1231268 w 1227367"/>
                  <a:gd name="connsiteY0" fmla="*/ 900837 h 984451"/>
                  <a:gd name="connsiteX1" fmla="*/ 1055345 w 1227367"/>
                  <a:gd name="connsiteY1" fmla="*/ 986625 h 984451"/>
                  <a:gd name="connsiteX2" fmla="*/ 0 w 1227367"/>
                  <a:gd name="connsiteY2" fmla="*/ 471833 h 984451"/>
                  <a:gd name="connsiteX3" fmla="*/ 0 w 1227367"/>
                  <a:gd name="connsiteY3" fmla="*/ 85788 h 984451"/>
                  <a:gd name="connsiteX4" fmla="*/ 175859 w 1227367"/>
                  <a:gd name="connsiteY4" fmla="*/ 0 h 984451"/>
                  <a:gd name="connsiteX5" fmla="*/ 1231268 w 1227367"/>
                  <a:gd name="connsiteY5" fmla="*/ 514727 h 98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7367" h="984451">
                    <a:moveTo>
                      <a:pt x="1231268" y="900837"/>
                    </a:moveTo>
                    <a:lnTo>
                      <a:pt x="1055345" y="986625"/>
                    </a:lnTo>
                    <a:lnTo>
                      <a:pt x="0" y="471833"/>
                    </a:lnTo>
                    <a:lnTo>
                      <a:pt x="0" y="85788"/>
                    </a:lnTo>
                    <a:lnTo>
                      <a:pt x="175859" y="0"/>
                    </a:lnTo>
                    <a:lnTo>
                      <a:pt x="1231268" y="514727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603760" y="4125455"/>
              <a:ext cx="600899" cy="396338"/>
              <a:chOff x="10603760" y="4125455"/>
              <a:chExt cx="600899" cy="396338"/>
            </a:xfrm>
            <a:solidFill>
              <a:schemeClr val="accent1"/>
            </a:solidFill>
          </p:grpSpPr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D45018A-DB79-4A66-83D5-3778DD1DFCE1}"/>
                  </a:ext>
                </a:extLst>
              </p:cNvPr>
              <p:cNvSpPr/>
              <p:nvPr/>
            </p:nvSpPr>
            <p:spPr>
              <a:xfrm>
                <a:off x="10603760" y="4199481"/>
                <a:ext cx="453870" cy="319627"/>
              </a:xfrm>
              <a:custGeom>
                <a:avLst/>
                <a:gdLst>
                  <a:gd name="connsiteX0" fmla="*/ 0 w 453870"/>
                  <a:gd name="connsiteY0" fmla="*/ 0 h 319627"/>
                  <a:gd name="connsiteX1" fmla="*/ 455341 w 453870"/>
                  <a:gd name="connsiteY1" fmla="*/ 222077 h 319627"/>
                  <a:gd name="connsiteX2" fmla="*/ 455341 w 453870"/>
                  <a:gd name="connsiteY2" fmla="*/ 324294 h 319627"/>
                  <a:gd name="connsiteX3" fmla="*/ 0 w 453870"/>
                  <a:gd name="connsiteY3" fmla="*/ 102217 h 31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870" h="319627">
                    <a:moveTo>
                      <a:pt x="0" y="0"/>
                    </a:moveTo>
                    <a:lnTo>
                      <a:pt x="455341" y="222077"/>
                    </a:lnTo>
                    <a:lnTo>
                      <a:pt x="455341" y="324294"/>
                    </a:lnTo>
                    <a:lnTo>
                      <a:pt x="0" y="102217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6A2964EE-C5F8-444A-A5F9-F94F74321D4D}"/>
                  </a:ext>
                </a:extLst>
              </p:cNvPr>
              <p:cNvSpPr/>
              <p:nvPr/>
            </p:nvSpPr>
            <p:spPr>
              <a:xfrm>
                <a:off x="11059101" y="4347532"/>
                <a:ext cx="147028" cy="172599"/>
              </a:xfrm>
              <a:custGeom>
                <a:avLst/>
                <a:gdLst>
                  <a:gd name="connsiteX0" fmla="*/ 0 w 147028"/>
                  <a:gd name="connsiteY0" fmla="*/ 74026 h 172598"/>
                  <a:gd name="connsiteX1" fmla="*/ 151823 w 147028"/>
                  <a:gd name="connsiteY1" fmla="*/ 0 h 172598"/>
                  <a:gd name="connsiteX2" fmla="*/ 151823 w 147028"/>
                  <a:gd name="connsiteY2" fmla="*/ 102217 h 172598"/>
                  <a:gd name="connsiteX3" fmla="*/ 0 w 147028"/>
                  <a:gd name="connsiteY3" fmla="*/ 176242 h 17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028" h="172598">
                    <a:moveTo>
                      <a:pt x="0" y="74026"/>
                    </a:moveTo>
                    <a:lnTo>
                      <a:pt x="151823" y="0"/>
                    </a:lnTo>
                    <a:lnTo>
                      <a:pt x="151823" y="102217"/>
                    </a:lnTo>
                    <a:lnTo>
                      <a:pt x="0" y="176242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B9B35CB-61C4-4860-B33A-7AD4D79854BB}"/>
                  </a:ext>
                </a:extLst>
              </p:cNvPr>
              <p:cNvSpPr/>
              <p:nvPr/>
            </p:nvSpPr>
            <p:spPr>
              <a:xfrm>
                <a:off x="10603760" y="4125455"/>
                <a:ext cx="600899" cy="294057"/>
              </a:xfrm>
              <a:custGeom>
                <a:avLst/>
                <a:gdLst>
                  <a:gd name="connsiteX0" fmla="*/ 0 w 600898"/>
                  <a:gd name="connsiteY0" fmla="*/ 74026 h 294056"/>
                  <a:gd name="connsiteX1" fmla="*/ 455341 w 600898"/>
                  <a:gd name="connsiteY1" fmla="*/ 296103 h 294056"/>
                  <a:gd name="connsiteX2" fmla="*/ 607164 w 600898"/>
                  <a:gd name="connsiteY2" fmla="*/ 222077 h 294056"/>
                  <a:gd name="connsiteX3" fmla="*/ 151823 w 600898"/>
                  <a:gd name="connsiteY3" fmla="*/ 0 h 29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898" h="294056">
                    <a:moveTo>
                      <a:pt x="0" y="74026"/>
                    </a:moveTo>
                    <a:lnTo>
                      <a:pt x="455341" y="296103"/>
                    </a:lnTo>
                    <a:lnTo>
                      <a:pt x="607164" y="222077"/>
                    </a:lnTo>
                    <a:lnTo>
                      <a:pt x="1518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8E217514-1637-4FE1-B4A1-9A9685763264}"/>
                  </a:ext>
                </a:extLst>
              </p:cNvPr>
              <p:cNvSpPr/>
              <p:nvPr/>
            </p:nvSpPr>
            <p:spPr>
              <a:xfrm>
                <a:off x="10603760" y="4125455"/>
                <a:ext cx="600899" cy="396338"/>
              </a:xfrm>
              <a:custGeom>
                <a:avLst/>
                <a:gdLst>
                  <a:gd name="connsiteX0" fmla="*/ 607164 w 600898"/>
                  <a:gd name="connsiteY0" fmla="*/ 324294 h 396337"/>
                  <a:gd name="connsiteX1" fmla="*/ 455341 w 600898"/>
                  <a:gd name="connsiteY1" fmla="*/ 398319 h 396337"/>
                  <a:gd name="connsiteX2" fmla="*/ 0 w 600898"/>
                  <a:gd name="connsiteY2" fmla="*/ 176242 h 396337"/>
                  <a:gd name="connsiteX3" fmla="*/ 0 w 600898"/>
                  <a:gd name="connsiteY3" fmla="*/ 74026 h 396337"/>
                  <a:gd name="connsiteX4" fmla="*/ 151823 w 600898"/>
                  <a:gd name="connsiteY4" fmla="*/ 0 h 396337"/>
                  <a:gd name="connsiteX5" fmla="*/ 607164 w 600898"/>
                  <a:gd name="connsiteY5" fmla="*/ 222077 h 39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0898" h="396337">
                    <a:moveTo>
                      <a:pt x="607164" y="324294"/>
                    </a:moveTo>
                    <a:lnTo>
                      <a:pt x="455341" y="398319"/>
                    </a:lnTo>
                    <a:lnTo>
                      <a:pt x="0" y="176242"/>
                    </a:lnTo>
                    <a:lnTo>
                      <a:pt x="0" y="74026"/>
                    </a:lnTo>
                    <a:lnTo>
                      <a:pt x="151823" y="0"/>
                    </a:lnTo>
                    <a:lnTo>
                      <a:pt x="607164" y="222077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823855" y="4171801"/>
              <a:ext cx="166206" cy="134243"/>
              <a:chOff x="10823855" y="4171801"/>
              <a:chExt cx="166206" cy="134243"/>
            </a:xfrm>
            <a:solidFill>
              <a:schemeClr val="accent1"/>
            </a:solidFill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C7E8CB20-EE7D-4D7C-A019-3497F44A2B07}"/>
                  </a:ext>
                </a:extLst>
              </p:cNvPr>
              <p:cNvSpPr/>
              <p:nvPr/>
            </p:nvSpPr>
            <p:spPr>
              <a:xfrm>
                <a:off x="10907341" y="4212586"/>
                <a:ext cx="83103" cy="95888"/>
              </a:xfrm>
              <a:custGeom>
                <a:avLst/>
                <a:gdLst>
                  <a:gd name="connsiteX0" fmla="*/ 0 w 83103"/>
                  <a:gd name="connsiteY0" fmla="*/ 40720 h 95888"/>
                  <a:gd name="connsiteX1" fmla="*/ 0 w 83103"/>
                  <a:gd name="connsiteY1" fmla="*/ 98573 h 95888"/>
                  <a:gd name="connsiteX2" fmla="*/ 83551 w 83103"/>
                  <a:gd name="connsiteY2" fmla="*/ 57789 h 95888"/>
                  <a:gd name="connsiteX3" fmla="*/ 83551 w 83103"/>
                  <a:gd name="connsiteY3" fmla="*/ 0 h 9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03" h="95888">
                    <a:moveTo>
                      <a:pt x="0" y="40720"/>
                    </a:moveTo>
                    <a:lnTo>
                      <a:pt x="0" y="98573"/>
                    </a:lnTo>
                    <a:lnTo>
                      <a:pt x="83551" y="57789"/>
                    </a:lnTo>
                    <a:lnTo>
                      <a:pt x="83551" y="0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B80ED549-2E4F-4CD3-A09F-C0A3EBFC17A3}"/>
                  </a:ext>
                </a:extLst>
              </p:cNvPr>
              <p:cNvSpPr/>
              <p:nvPr/>
            </p:nvSpPr>
            <p:spPr>
              <a:xfrm>
                <a:off x="10823855" y="4212586"/>
                <a:ext cx="83103" cy="95888"/>
              </a:xfrm>
              <a:custGeom>
                <a:avLst/>
                <a:gdLst>
                  <a:gd name="connsiteX0" fmla="*/ 83487 w 83103"/>
                  <a:gd name="connsiteY0" fmla="*/ 40720 h 95888"/>
                  <a:gd name="connsiteX1" fmla="*/ 83487 w 83103"/>
                  <a:gd name="connsiteY1" fmla="*/ 98573 h 95888"/>
                  <a:gd name="connsiteX2" fmla="*/ 0 w 83103"/>
                  <a:gd name="connsiteY2" fmla="*/ 57789 h 95888"/>
                  <a:gd name="connsiteX3" fmla="*/ 0 w 83103"/>
                  <a:gd name="connsiteY3" fmla="*/ 0 h 9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03" h="95888">
                    <a:moveTo>
                      <a:pt x="83487" y="40720"/>
                    </a:moveTo>
                    <a:lnTo>
                      <a:pt x="83487" y="98573"/>
                    </a:lnTo>
                    <a:lnTo>
                      <a:pt x="0" y="577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15651ADF-303B-4A21-ACC6-91D8B5222E6F}"/>
                  </a:ext>
                </a:extLst>
              </p:cNvPr>
              <p:cNvSpPr/>
              <p:nvPr/>
            </p:nvSpPr>
            <p:spPr>
              <a:xfrm>
                <a:off x="10823855" y="4171801"/>
                <a:ext cx="166206" cy="76710"/>
              </a:xfrm>
              <a:custGeom>
                <a:avLst/>
                <a:gdLst>
                  <a:gd name="connsiteX0" fmla="*/ 125230 w 166206"/>
                  <a:gd name="connsiteY0" fmla="*/ 20392 h 76710"/>
                  <a:gd name="connsiteX1" fmla="*/ 83487 w 166206"/>
                  <a:gd name="connsiteY1" fmla="*/ 0 h 76710"/>
                  <a:gd name="connsiteX2" fmla="*/ 41743 w 166206"/>
                  <a:gd name="connsiteY2" fmla="*/ 20392 h 76710"/>
                  <a:gd name="connsiteX3" fmla="*/ 0 w 166206"/>
                  <a:gd name="connsiteY3" fmla="*/ 40784 h 76710"/>
                  <a:gd name="connsiteX4" fmla="*/ 41743 w 166206"/>
                  <a:gd name="connsiteY4" fmla="*/ 61113 h 76710"/>
                  <a:gd name="connsiteX5" fmla="*/ 83487 w 166206"/>
                  <a:gd name="connsiteY5" fmla="*/ 81505 h 76710"/>
                  <a:gd name="connsiteX6" fmla="*/ 125230 w 166206"/>
                  <a:gd name="connsiteY6" fmla="*/ 61113 h 76710"/>
                  <a:gd name="connsiteX7" fmla="*/ 167037 w 166206"/>
                  <a:gd name="connsiteY7" fmla="*/ 40784 h 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206" h="76710">
                    <a:moveTo>
                      <a:pt x="125230" y="20392"/>
                    </a:moveTo>
                    <a:lnTo>
                      <a:pt x="83487" y="0"/>
                    </a:lnTo>
                    <a:lnTo>
                      <a:pt x="41743" y="20392"/>
                    </a:lnTo>
                    <a:lnTo>
                      <a:pt x="0" y="40784"/>
                    </a:lnTo>
                    <a:lnTo>
                      <a:pt x="41743" y="61113"/>
                    </a:lnTo>
                    <a:lnTo>
                      <a:pt x="83487" y="81505"/>
                    </a:lnTo>
                    <a:lnTo>
                      <a:pt x="125230" y="61113"/>
                    </a:lnTo>
                    <a:lnTo>
                      <a:pt x="167037" y="40784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21FFCDB9-3121-4427-936F-277AA764ECCA}"/>
                  </a:ext>
                </a:extLst>
              </p:cNvPr>
              <p:cNvSpPr/>
              <p:nvPr/>
            </p:nvSpPr>
            <p:spPr>
              <a:xfrm>
                <a:off x="10823855" y="4171801"/>
                <a:ext cx="166206" cy="134243"/>
              </a:xfrm>
              <a:custGeom>
                <a:avLst/>
                <a:gdLst>
                  <a:gd name="connsiteX0" fmla="*/ 167037 w 166206"/>
                  <a:gd name="connsiteY0" fmla="*/ 98573 h 134243"/>
                  <a:gd name="connsiteX1" fmla="*/ 83487 w 166206"/>
                  <a:gd name="connsiteY1" fmla="*/ 139357 h 134243"/>
                  <a:gd name="connsiteX2" fmla="*/ 0 w 166206"/>
                  <a:gd name="connsiteY2" fmla="*/ 98573 h 134243"/>
                  <a:gd name="connsiteX3" fmla="*/ 0 w 166206"/>
                  <a:gd name="connsiteY3" fmla="*/ 40784 h 134243"/>
                  <a:gd name="connsiteX4" fmla="*/ 83487 w 166206"/>
                  <a:gd name="connsiteY4" fmla="*/ 0 h 134243"/>
                  <a:gd name="connsiteX5" fmla="*/ 167037 w 166206"/>
                  <a:gd name="connsiteY5" fmla="*/ 40784 h 13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206" h="134243">
                    <a:moveTo>
                      <a:pt x="167037" y="98573"/>
                    </a:moveTo>
                    <a:lnTo>
                      <a:pt x="83487" y="139357"/>
                    </a:lnTo>
                    <a:lnTo>
                      <a:pt x="0" y="98573"/>
                    </a:lnTo>
                    <a:lnTo>
                      <a:pt x="0" y="40784"/>
                    </a:lnTo>
                    <a:lnTo>
                      <a:pt x="83487" y="0"/>
                    </a:lnTo>
                    <a:lnTo>
                      <a:pt x="167037" y="40784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20" name="그래픽 10">
              <a:extLst>
                <a:ext uri="{FF2B5EF4-FFF2-40B4-BE49-F238E27FC236}">
                  <a16:creationId xmlns:a16="http://schemas.microsoft.com/office/drawing/2014/main" id="{B058E4FA-BC1F-4DDC-81D4-50AB237B6383}"/>
                </a:ext>
              </a:extLst>
            </p:cNvPr>
            <p:cNvGrpSpPr/>
            <p:nvPr/>
          </p:nvGrpSpPr>
          <p:grpSpPr>
            <a:xfrm>
              <a:off x="10868219" y="4164066"/>
              <a:ext cx="76710" cy="63925"/>
              <a:chOff x="10868219" y="4164066"/>
              <a:chExt cx="76710" cy="63925"/>
            </a:xfrm>
            <a:solidFill>
              <a:schemeClr val="accent1"/>
            </a:solidFill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2DEF5F3-B676-4FD5-8690-C17B8E51B705}"/>
                  </a:ext>
                </a:extLst>
              </p:cNvPr>
              <p:cNvSpPr/>
              <p:nvPr/>
            </p:nvSpPr>
            <p:spPr>
              <a:xfrm>
                <a:off x="10907341" y="4183116"/>
                <a:ext cx="38355" cy="44748"/>
              </a:xfrm>
              <a:custGeom>
                <a:avLst/>
                <a:gdLst>
                  <a:gd name="connsiteX0" fmla="*/ 0 w 38355"/>
                  <a:gd name="connsiteY0" fmla="*/ 19114 h 44747"/>
                  <a:gd name="connsiteX1" fmla="*/ 0 w 38355"/>
                  <a:gd name="connsiteY1" fmla="*/ 46218 h 44747"/>
                  <a:gd name="connsiteX2" fmla="*/ 39123 w 38355"/>
                  <a:gd name="connsiteY2" fmla="*/ 27104 h 44747"/>
                  <a:gd name="connsiteX3" fmla="*/ 39123 w 38355"/>
                  <a:gd name="connsiteY3" fmla="*/ 0 h 4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55" h="44747">
                    <a:moveTo>
                      <a:pt x="0" y="19114"/>
                    </a:moveTo>
                    <a:lnTo>
                      <a:pt x="0" y="46218"/>
                    </a:lnTo>
                    <a:lnTo>
                      <a:pt x="39123" y="27104"/>
                    </a:lnTo>
                    <a:lnTo>
                      <a:pt x="39123" y="0"/>
                    </a:lnTo>
                    <a:close/>
                  </a:path>
                </a:pathLst>
              </a:custGeom>
              <a:solidFill>
                <a:srgbClr val="E6E7E8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F49C4928-D63C-495A-A8D6-3B800DE020B2}"/>
                  </a:ext>
                </a:extLst>
              </p:cNvPr>
              <p:cNvSpPr/>
              <p:nvPr/>
            </p:nvSpPr>
            <p:spPr>
              <a:xfrm>
                <a:off x="10868219" y="4183116"/>
                <a:ext cx="38355" cy="44748"/>
              </a:xfrm>
              <a:custGeom>
                <a:avLst/>
                <a:gdLst>
                  <a:gd name="connsiteX0" fmla="*/ 39122 w 38355"/>
                  <a:gd name="connsiteY0" fmla="*/ 19114 h 44747"/>
                  <a:gd name="connsiteX1" fmla="*/ 39122 w 38355"/>
                  <a:gd name="connsiteY1" fmla="*/ 46218 h 44747"/>
                  <a:gd name="connsiteX2" fmla="*/ 0 w 38355"/>
                  <a:gd name="connsiteY2" fmla="*/ 27104 h 44747"/>
                  <a:gd name="connsiteX3" fmla="*/ 0 w 38355"/>
                  <a:gd name="connsiteY3" fmla="*/ 0 h 4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55" h="44747">
                    <a:moveTo>
                      <a:pt x="39122" y="19114"/>
                    </a:moveTo>
                    <a:lnTo>
                      <a:pt x="39122" y="46218"/>
                    </a:lnTo>
                    <a:lnTo>
                      <a:pt x="0" y="27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5381EC0-3874-43AB-B07D-53760F4E648B}"/>
                  </a:ext>
                </a:extLst>
              </p:cNvPr>
              <p:cNvSpPr/>
              <p:nvPr/>
            </p:nvSpPr>
            <p:spPr>
              <a:xfrm>
                <a:off x="10868219" y="4164066"/>
                <a:ext cx="76710" cy="31963"/>
              </a:xfrm>
              <a:custGeom>
                <a:avLst/>
                <a:gdLst>
                  <a:gd name="connsiteX0" fmla="*/ 58684 w 76710"/>
                  <a:gd name="connsiteY0" fmla="*/ 9525 h 31962"/>
                  <a:gd name="connsiteX1" fmla="*/ 39122 w 76710"/>
                  <a:gd name="connsiteY1" fmla="*/ 0 h 31962"/>
                  <a:gd name="connsiteX2" fmla="*/ 19561 w 76710"/>
                  <a:gd name="connsiteY2" fmla="*/ 9525 h 31962"/>
                  <a:gd name="connsiteX3" fmla="*/ 0 w 76710"/>
                  <a:gd name="connsiteY3" fmla="*/ 19050 h 31962"/>
                  <a:gd name="connsiteX4" fmla="*/ 19561 w 76710"/>
                  <a:gd name="connsiteY4" fmla="*/ 28639 h 31962"/>
                  <a:gd name="connsiteX5" fmla="*/ 39122 w 76710"/>
                  <a:gd name="connsiteY5" fmla="*/ 38163 h 31962"/>
                  <a:gd name="connsiteX6" fmla="*/ 58684 w 76710"/>
                  <a:gd name="connsiteY6" fmla="*/ 28639 h 31962"/>
                  <a:gd name="connsiteX7" fmla="*/ 78245 w 76710"/>
                  <a:gd name="connsiteY7" fmla="*/ 19050 h 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710" h="31962">
                    <a:moveTo>
                      <a:pt x="58684" y="9525"/>
                    </a:moveTo>
                    <a:lnTo>
                      <a:pt x="39122" y="0"/>
                    </a:lnTo>
                    <a:lnTo>
                      <a:pt x="19561" y="9525"/>
                    </a:lnTo>
                    <a:lnTo>
                      <a:pt x="0" y="19050"/>
                    </a:lnTo>
                    <a:lnTo>
                      <a:pt x="19561" y="28639"/>
                    </a:lnTo>
                    <a:lnTo>
                      <a:pt x="39122" y="38163"/>
                    </a:lnTo>
                    <a:lnTo>
                      <a:pt x="58684" y="28639"/>
                    </a:lnTo>
                    <a:lnTo>
                      <a:pt x="78245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6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BC2BAD6E-19C9-4113-A80F-10B4360A0767}"/>
                  </a:ext>
                </a:extLst>
              </p:cNvPr>
              <p:cNvSpPr/>
              <p:nvPr/>
            </p:nvSpPr>
            <p:spPr>
              <a:xfrm>
                <a:off x="10868219" y="4164066"/>
                <a:ext cx="76710" cy="63925"/>
              </a:xfrm>
              <a:custGeom>
                <a:avLst/>
                <a:gdLst>
                  <a:gd name="connsiteX0" fmla="*/ 78245 w 76710"/>
                  <a:gd name="connsiteY0" fmla="*/ 46154 h 63925"/>
                  <a:gd name="connsiteX1" fmla="*/ 39122 w 76710"/>
                  <a:gd name="connsiteY1" fmla="*/ 65268 h 63925"/>
                  <a:gd name="connsiteX2" fmla="*/ 0 w 76710"/>
                  <a:gd name="connsiteY2" fmla="*/ 46154 h 63925"/>
                  <a:gd name="connsiteX3" fmla="*/ 0 w 76710"/>
                  <a:gd name="connsiteY3" fmla="*/ 19050 h 63925"/>
                  <a:gd name="connsiteX4" fmla="*/ 39122 w 76710"/>
                  <a:gd name="connsiteY4" fmla="*/ 0 h 63925"/>
                  <a:gd name="connsiteX5" fmla="*/ 78245 w 76710"/>
                  <a:gd name="connsiteY5" fmla="*/ 19050 h 6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10" h="63925">
                    <a:moveTo>
                      <a:pt x="78245" y="46154"/>
                    </a:moveTo>
                    <a:lnTo>
                      <a:pt x="39122" y="65268"/>
                    </a:lnTo>
                    <a:lnTo>
                      <a:pt x="0" y="46154"/>
                    </a:lnTo>
                    <a:lnTo>
                      <a:pt x="0" y="19050"/>
                    </a:lnTo>
                    <a:lnTo>
                      <a:pt x="39122" y="0"/>
                    </a:lnTo>
                    <a:lnTo>
                      <a:pt x="78245" y="19050"/>
                    </a:lnTo>
                    <a:close/>
                  </a:path>
                </a:pathLst>
              </a:custGeom>
              <a:noFill/>
              <a:ln w="639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05AE4624-A718-40BC-9652-F33DDD0C8F07}"/>
              </a:ext>
            </a:extLst>
          </p:cNvPr>
          <p:cNvSpPr/>
          <p:nvPr/>
        </p:nvSpPr>
        <p:spPr>
          <a:xfrm>
            <a:off x="2990051" y="4064066"/>
            <a:ext cx="171839" cy="83148"/>
          </a:xfrm>
          <a:custGeom>
            <a:avLst/>
            <a:gdLst>
              <a:gd name="connsiteX0" fmla="*/ 99915 w 198168"/>
              <a:gd name="connsiteY0" fmla="*/ 0 h 95888"/>
              <a:gd name="connsiteX1" fmla="*/ 199895 w 198168"/>
              <a:gd name="connsiteY1" fmla="*/ 48775 h 95888"/>
              <a:gd name="connsiteX2" fmla="*/ 99915 w 198168"/>
              <a:gd name="connsiteY2" fmla="*/ 97550 h 95888"/>
              <a:gd name="connsiteX3" fmla="*/ 0 w 198168"/>
              <a:gd name="connsiteY3" fmla="*/ 48775 h 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68" h="95888">
                <a:moveTo>
                  <a:pt x="99915" y="0"/>
                </a:moveTo>
                <a:lnTo>
                  <a:pt x="199895" y="48775"/>
                </a:lnTo>
                <a:lnTo>
                  <a:pt x="99915" y="97550"/>
                </a:lnTo>
                <a:lnTo>
                  <a:pt x="0" y="48775"/>
                </a:lnTo>
              </a:path>
            </a:pathLst>
          </a:custGeom>
          <a:noFill/>
          <a:ln w="63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2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078529" y="3060002"/>
            <a:ext cx="537689" cy="715071"/>
            <a:chOff x="9241074" y="4010818"/>
            <a:chExt cx="620077" cy="824638"/>
          </a:xfrm>
          <a:solidFill>
            <a:srgbClr val="D6D6D6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DD43E712-91EA-407F-92EF-9DE02AF07B05}"/>
                </a:ext>
              </a:extLst>
            </p:cNvPr>
            <p:cNvSpPr/>
            <p:nvPr/>
          </p:nvSpPr>
          <p:spPr>
            <a:xfrm>
              <a:off x="9308291" y="4282264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4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2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4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2" y="309080"/>
                  </a:cubicBezTo>
                  <a:cubicBezTo>
                    <a:pt x="176583" y="261264"/>
                    <a:pt x="167825" y="213639"/>
                    <a:pt x="156574" y="166399"/>
                  </a:cubicBezTo>
                  <a:cubicBezTo>
                    <a:pt x="150884" y="142810"/>
                    <a:pt x="144684" y="119286"/>
                    <a:pt x="136949" y="96081"/>
                  </a:cubicBezTo>
                  <a:cubicBezTo>
                    <a:pt x="133177" y="84446"/>
                    <a:pt x="128894" y="73003"/>
                    <a:pt x="124036" y="61625"/>
                  </a:cubicBezTo>
                  <a:cubicBezTo>
                    <a:pt x="119178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3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BC8E666-7884-4B70-883F-EF3AC0230EFD}"/>
                </a:ext>
              </a:extLst>
            </p:cNvPr>
            <p:cNvSpPr/>
            <p:nvPr/>
          </p:nvSpPr>
          <p:spPr>
            <a:xfrm>
              <a:off x="9384418" y="4149665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7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3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3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7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1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4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763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6" y="35113"/>
                    <a:pt x="151531" y="27186"/>
                    <a:pt x="144116" y="19963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2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3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19585DC-4612-44D6-AB6C-03308F59E2B6}"/>
                </a:ext>
              </a:extLst>
            </p:cNvPr>
            <p:cNvSpPr/>
            <p:nvPr/>
          </p:nvSpPr>
          <p:spPr>
            <a:xfrm>
              <a:off x="9498542" y="4010818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9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85F4D7A2-8CF0-446B-A9D1-DEC842100D77}"/>
                </a:ext>
              </a:extLst>
            </p:cNvPr>
            <p:cNvSpPr/>
            <p:nvPr/>
          </p:nvSpPr>
          <p:spPr>
            <a:xfrm>
              <a:off x="9241074" y="4373974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3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599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3" y="16452"/>
                  </a:cubicBezTo>
                  <a:cubicBezTo>
                    <a:pt x="47165" y="15365"/>
                    <a:pt x="49146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8" y="40871"/>
                    <a:pt x="81365" y="55958"/>
                    <a:pt x="87118" y="71108"/>
                  </a:cubicBezTo>
                  <a:cubicBezTo>
                    <a:pt x="92871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4" y="245944"/>
                    <a:pt x="137172" y="278418"/>
                    <a:pt x="142605" y="310892"/>
                  </a:cubicBezTo>
                  <a:cubicBezTo>
                    <a:pt x="138770" y="278162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6" y="99171"/>
                    <a:pt x="103355" y="83126"/>
                    <a:pt x="98177" y="67209"/>
                  </a:cubicBezTo>
                  <a:cubicBezTo>
                    <a:pt x="92935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7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599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236"/>
                    <a:pt x="16608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601912" y="3327416"/>
            <a:ext cx="537689" cy="715071"/>
            <a:chOff x="9788851" y="4286592"/>
            <a:chExt cx="620077" cy="824638"/>
          </a:xfrm>
          <a:solidFill>
            <a:srgbClr val="D6D6D6"/>
          </a:solidFill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D4641EF-7F92-44F7-8297-6705466D3AA2}"/>
                </a:ext>
              </a:extLst>
            </p:cNvPr>
            <p:cNvSpPr/>
            <p:nvPr/>
          </p:nvSpPr>
          <p:spPr>
            <a:xfrm>
              <a:off x="9856068" y="4558102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3" y="261264"/>
                    <a:pt x="167825" y="213639"/>
                    <a:pt x="156574" y="166399"/>
                  </a:cubicBezTo>
                  <a:cubicBezTo>
                    <a:pt x="150884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8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3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D56941FA-1D89-471D-9C9D-BE99BFC1B808}"/>
                </a:ext>
              </a:extLst>
            </p:cNvPr>
            <p:cNvSpPr/>
            <p:nvPr/>
          </p:nvSpPr>
          <p:spPr>
            <a:xfrm>
              <a:off x="9932195" y="4425439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7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3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3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7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1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4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763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6" y="35113"/>
                    <a:pt x="151531" y="27186"/>
                    <a:pt x="144116" y="19963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1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3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7669D6C-1E5F-4427-9EE6-C5666180E332}"/>
                </a:ext>
              </a:extLst>
            </p:cNvPr>
            <p:cNvSpPr/>
            <p:nvPr/>
          </p:nvSpPr>
          <p:spPr>
            <a:xfrm>
              <a:off x="10046319" y="4286592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8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66857E8-5A1D-4900-8DB7-DC0CA71BD72E}"/>
                </a:ext>
              </a:extLst>
            </p:cNvPr>
            <p:cNvSpPr/>
            <p:nvPr/>
          </p:nvSpPr>
          <p:spPr>
            <a:xfrm>
              <a:off x="9788851" y="4649748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3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600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0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3" y="16452"/>
                  </a:cubicBezTo>
                  <a:cubicBezTo>
                    <a:pt x="47165" y="15365"/>
                    <a:pt x="49083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8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5" y="310892"/>
                  </a:cubicBezTo>
                  <a:cubicBezTo>
                    <a:pt x="138770" y="278163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7" y="99171"/>
                    <a:pt x="103355" y="83126"/>
                    <a:pt x="98177" y="67209"/>
                  </a:cubicBezTo>
                  <a:cubicBezTo>
                    <a:pt x="92936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7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30" y="18242"/>
                    <a:pt x="14627" y="25913"/>
                    <a:pt x="10600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300"/>
                    <a:pt x="16609" y="68679"/>
                    <a:pt x="18207" y="63757"/>
                  </a:cubicBezTo>
                  <a:cubicBezTo>
                    <a:pt x="18270" y="63629"/>
                    <a:pt x="18270" y="63565"/>
                    <a:pt x="18270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141673" y="3620609"/>
            <a:ext cx="537689" cy="715071"/>
            <a:chOff x="10346088" y="4581224"/>
            <a:chExt cx="620077" cy="824638"/>
          </a:xfrm>
          <a:solidFill>
            <a:srgbClr val="D6D6D6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8634FA2-C94A-4FC6-ADA6-AEAE3BFF86A6}"/>
                </a:ext>
              </a:extLst>
            </p:cNvPr>
            <p:cNvSpPr/>
            <p:nvPr/>
          </p:nvSpPr>
          <p:spPr>
            <a:xfrm>
              <a:off x="10413305" y="4852734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09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2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3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8" y="215238"/>
                    <a:pt x="170446" y="262478"/>
                    <a:pt x="179779" y="309911"/>
                  </a:cubicBezTo>
                  <a:cubicBezTo>
                    <a:pt x="188984" y="357344"/>
                    <a:pt x="197230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2" y="261264"/>
                    <a:pt x="167825" y="213639"/>
                    <a:pt x="156574" y="166399"/>
                  </a:cubicBezTo>
                  <a:cubicBezTo>
                    <a:pt x="150884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7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2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09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BD205D44-DD78-4311-95D1-110675F084FD}"/>
                </a:ext>
              </a:extLst>
            </p:cNvPr>
            <p:cNvSpPr/>
            <p:nvPr/>
          </p:nvSpPr>
          <p:spPr>
            <a:xfrm>
              <a:off x="10489433" y="4720136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1 h 690394"/>
                <a:gd name="connsiteX2" fmla="*/ 73670 w 306841"/>
                <a:gd name="connsiteY2" fmla="*/ 40546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7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2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4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1"/>
                  </a:cubicBezTo>
                  <a:cubicBezTo>
                    <a:pt x="54173" y="68354"/>
                    <a:pt x="62867" y="52820"/>
                    <a:pt x="73670" y="40546"/>
                  </a:cubicBezTo>
                  <a:cubicBezTo>
                    <a:pt x="79040" y="34410"/>
                    <a:pt x="85113" y="29423"/>
                    <a:pt x="91250" y="26355"/>
                  </a:cubicBezTo>
                  <a:cubicBezTo>
                    <a:pt x="97450" y="23414"/>
                    <a:pt x="103523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59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3" y="617282"/>
                    <a:pt x="292934" y="544151"/>
                    <a:pt x="281236" y="471276"/>
                  </a:cubicBezTo>
                  <a:cubicBezTo>
                    <a:pt x="269346" y="398401"/>
                    <a:pt x="256050" y="325718"/>
                    <a:pt x="238854" y="253674"/>
                  </a:cubicBezTo>
                  <a:cubicBezTo>
                    <a:pt x="230160" y="217684"/>
                    <a:pt x="220699" y="181822"/>
                    <a:pt x="208937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7" y="35113"/>
                    <a:pt x="151531" y="27186"/>
                    <a:pt x="144116" y="19962"/>
                  </a:cubicBezTo>
                  <a:cubicBezTo>
                    <a:pt x="136765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1" y="16127"/>
                    <a:pt x="55260" y="23542"/>
                  </a:cubicBezTo>
                  <a:cubicBezTo>
                    <a:pt x="41260" y="38565"/>
                    <a:pt x="31352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3" y="142252"/>
                    <a:pt x="27836" y="134773"/>
                  </a:cubicBezTo>
                  <a:cubicBezTo>
                    <a:pt x="27900" y="134645"/>
                    <a:pt x="27900" y="134517"/>
                    <a:pt x="27964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24FFEFF-12F7-41AE-A27C-8F75856E0949}"/>
                </a:ext>
              </a:extLst>
            </p:cNvPr>
            <p:cNvSpPr/>
            <p:nvPr/>
          </p:nvSpPr>
          <p:spPr>
            <a:xfrm>
              <a:off x="10603557" y="4581224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8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2 h 799067"/>
                <a:gd name="connsiteX7" fmla="*/ 223877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0 h 799067"/>
                <a:gd name="connsiteX10" fmla="*/ 364002 w 357982"/>
                <a:gd name="connsiteY10" fmla="*/ 804840 h 799067"/>
                <a:gd name="connsiteX11" fmla="*/ 327756 w 357982"/>
                <a:gd name="connsiteY11" fmla="*/ 549330 h 799067"/>
                <a:gd name="connsiteX12" fmla="*/ 278342 w 357982"/>
                <a:gd name="connsiteY12" fmla="*/ 295674 h 799067"/>
                <a:gd name="connsiteX13" fmla="*/ 243503 w 357982"/>
                <a:gd name="connsiteY13" fmla="*/ 170700 h 799067"/>
                <a:gd name="connsiteX14" fmla="*/ 220618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1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8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3" y="40036"/>
                    <a:pt x="99095" y="34219"/>
                    <a:pt x="106319" y="30639"/>
                  </a:cubicBezTo>
                  <a:cubicBezTo>
                    <a:pt x="113543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2"/>
                  </a:cubicBezTo>
                  <a:cubicBezTo>
                    <a:pt x="208536" y="137906"/>
                    <a:pt x="216654" y="157531"/>
                    <a:pt x="223877" y="177540"/>
                  </a:cubicBezTo>
                  <a:cubicBezTo>
                    <a:pt x="238645" y="217493"/>
                    <a:pt x="250854" y="258533"/>
                    <a:pt x="262233" y="299829"/>
                  </a:cubicBezTo>
                  <a:cubicBezTo>
                    <a:pt x="284799" y="382485"/>
                    <a:pt x="303017" y="466483"/>
                    <a:pt x="319574" y="550800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6" y="719500"/>
                    <a:pt x="341436" y="634287"/>
                    <a:pt x="327756" y="549330"/>
                  </a:cubicBezTo>
                  <a:cubicBezTo>
                    <a:pt x="313885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3" y="170700"/>
                  </a:cubicBezTo>
                  <a:cubicBezTo>
                    <a:pt x="236791" y="150052"/>
                    <a:pt x="229119" y="129660"/>
                    <a:pt x="220618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1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2" y="124865"/>
                    <a:pt x="842" y="146664"/>
                  </a:cubicBezTo>
                  <a:cubicBezTo>
                    <a:pt x="-2035" y="155358"/>
                    <a:pt x="2696" y="164755"/>
                    <a:pt x="11453" y="167631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FD87D0B-4442-4BCD-B988-054851588101}"/>
                </a:ext>
              </a:extLst>
            </p:cNvPr>
            <p:cNvSpPr/>
            <p:nvPr/>
          </p:nvSpPr>
          <p:spPr>
            <a:xfrm>
              <a:off x="10346088" y="4944381"/>
              <a:ext cx="140636" cy="306842"/>
            </a:xfrm>
            <a:custGeom>
              <a:avLst/>
              <a:gdLst>
                <a:gd name="connsiteX0" fmla="*/ 18462 w 140635"/>
                <a:gd name="connsiteY0" fmla="*/ 63054 h 306841"/>
                <a:gd name="connsiteX1" fmla="*/ 37896 w 140635"/>
                <a:gd name="connsiteY1" fmla="*/ 22269 h 306841"/>
                <a:gd name="connsiteX2" fmla="*/ 44864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6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7 w 140635"/>
                <a:gd name="connsiteY11" fmla="*/ 67209 h 306841"/>
                <a:gd name="connsiteX12" fmla="*/ 77657 w 140635"/>
                <a:gd name="connsiteY12" fmla="*/ 20479 h 306841"/>
                <a:gd name="connsiteX13" fmla="*/ 69027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599 w 140635"/>
                <a:gd name="connsiteY17" fmla="*/ 33648 h 306841"/>
                <a:gd name="connsiteX18" fmla="*/ 499 w 140635"/>
                <a:gd name="connsiteY18" fmla="*/ 57812 h 306841"/>
                <a:gd name="connsiteX19" fmla="*/ 6381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4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4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4" y="16452"/>
                  </a:cubicBezTo>
                  <a:cubicBezTo>
                    <a:pt x="47165" y="15365"/>
                    <a:pt x="49083" y="15045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9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6" y="310892"/>
                  </a:cubicBezTo>
                  <a:cubicBezTo>
                    <a:pt x="138770" y="278163"/>
                    <a:pt x="134423" y="245433"/>
                    <a:pt x="129437" y="212831"/>
                  </a:cubicBezTo>
                  <a:cubicBezTo>
                    <a:pt x="124387" y="180229"/>
                    <a:pt x="118634" y="147691"/>
                    <a:pt x="111218" y="115344"/>
                  </a:cubicBezTo>
                  <a:cubicBezTo>
                    <a:pt x="107447" y="99171"/>
                    <a:pt x="103355" y="83126"/>
                    <a:pt x="98177" y="67209"/>
                  </a:cubicBezTo>
                  <a:cubicBezTo>
                    <a:pt x="92935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7" y="9676"/>
                  </a:cubicBezTo>
                  <a:cubicBezTo>
                    <a:pt x="65575" y="6288"/>
                    <a:pt x="61420" y="3028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599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1" y="69638"/>
                  </a:cubicBezTo>
                  <a:cubicBezTo>
                    <a:pt x="11303" y="71300"/>
                    <a:pt x="16608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678718" y="3863793"/>
            <a:ext cx="537689" cy="715071"/>
            <a:chOff x="10900194" y="4850798"/>
            <a:chExt cx="620077" cy="824638"/>
          </a:xfrm>
          <a:solidFill>
            <a:srgbClr val="D6D6D6"/>
          </a:solidFill>
        </p:grpSpPr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EA13883-D2CC-4853-BAC5-80CD13352B5C}"/>
                </a:ext>
              </a:extLst>
            </p:cNvPr>
            <p:cNvSpPr/>
            <p:nvPr/>
          </p:nvSpPr>
          <p:spPr>
            <a:xfrm>
              <a:off x="10967347" y="5122307"/>
              <a:ext cx="204561" cy="447478"/>
            </a:xfrm>
            <a:custGeom>
              <a:avLst/>
              <a:gdLst>
                <a:gd name="connsiteX0" fmla="*/ 18431 w 204561"/>
                <a:gd name="connsiteY0" fmla="*/ 87834 h 447477"/>
                <a:gd name="connsiteX1" fmla="*/ 30641 w 204561"/>
                <a:gd name="connsiteY1" fmla="*/ 55296 h 447477"/>
                <a:gd name="connsiteX2" fmla="*/ 48284 w 204561"/>
                <a:gd name="connsiteY2" fmla="*/ 26594 h 447477"/>
                <a:gd name="connsiteX3" fmla="*/ 59791 w 204561"/>
                <a:gd name="connsiteY3" fmla="*/ 17324 h 447477"/>
                <a:gd name="connsiteX4" fmla="*/ 72001 w 204561"/>
                <a:gd name="connsiteY4" fmla="*/ 16110 h 447477"/>
                <a:gd name="connsiteX5" fmla="*/ 95141 w 204561"/>
                <a:gd name="connsiteY5" fmla="*/ 36374 h 447477"/>
                <a:gd name="connsiteX6" fmla="*/ 112273 w 204561"/>
                <a:gd name="connsiteY6" fmla="*/ 66867 h 447477"/>
                <a:gd name="connsiteX7" fmla="*/ 125890 w 204561"/>
                <a:gd name="connsiteY7" fmla="*/ 99916 h 447477"/>
                <a:gd name="connsiteX8" fmla="*/ 147496 w 204561"/>
                <a:gd name="connsiteY8" fmla="*/ 168700 h 447477"/>
                <a:gd name="connsiteX9" fmla="*/ 179779 w 204561"/>
                <a:gd name="connsiteY9" fmla="*/ 309911 h 447477"/>
                <a:gd name="connsiteX10" fmla="*/ 204774 w 204561"/>
                <a:gd name="connsiteY10" fmla="*/ 452848 h 447477"/>
                <a:gd name="connsiteX11" fmla="*/ 184381 w 204561"/>
                <a:gd name="connsiteY11" fmla="*/ 309080 h 447477"/>
                <a:gd name="connsiteX12" fmla="*/ 156574 w 204561"/>
                <a:gd name="connsiteY12" fmla="*/ 166399 h 447477"/>
                <a:gd name="connsiteX13" fmla="*/ 136949 w 204561"/>
                <a:gd name="connsiteY13" fmla="*/ 96081 h 447477"/>
                <a:gd name="connsiteX14" fmla="*/ 124036 w 204561"/>
                <a:gd name="connsiteY14" fmla="*/ 61625 h 447477"/>
                <a:gd name="connsiteX15" fmla="*/ 106712 w 204561"/>
                <a:gd name="connsiteY15" fmla="*/ 28384 h 447477"/>
                <a:gd name="connsiteX16" fmla="*/ 94438 w 204561"/>
                <a:gd name="connsiteY16" fmla="*/ 13105 h 447477"/>
                <a:gd name="connsiteX17" fmla="*/ 76411 w 204561"/>
                <a:gd name="connsiteY17" fmla="*/ 1535 h 447477"/>
                <a:gd name="connsiteX18" fmla="*/ 53270 w 204561"/>
                <a:gd name="connsiteY18" fmla="*/ 2877 h 447477"/>
                <a:gd name="connsiteX19" fmla="*/ 36202 w 204561"/>
                <a:gd name="connsiteY19" fmla="*/ 15471 h 447477"/>
                <a:gd name="connsiteX20" fmla="*/ 14787 w 204561"/>
                <a:gd name="connsiteY20" fmla="*/ 47625 h 447477"/>
                <a:gd name="connsiteX21" fmla="*/ 468 w 204561"/>
                <a:gd name="connsiteY21" fmla="*/ 82528 h 447477"/>
                <a:gd name="connsiteX22" fmla="*/ 6413 w 204561"/>
                <a:gd name="connsiteY22" fmla="*/ 94355 h 447477"/>
                <a:gd name="connsiteX23" fmla="*/ 18239 w 204561"/>
                <a:gd name="connsiteY23" fmla="*/ 88410 h 447477"/>
                <a:gd name="connsiteX24" fmla="*/ 18303 w 204561"/>
                <a:gd name="connsiteY24" fmla="*/ 88154 h 447477"/>
                <a:gd name="connsiteX25" fmla="*/ 18431 w 204561"/>
                <a:gd name="connsiteY25" fmla="*/ 87834 h 44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4561" h="447477">
                  <a:moveTo>
                    <a:pt x="18431" y="87834"/>
                  </a:moveTo>
                  <a:cubicBezTo>
                    <a:pt x="21627" y="76967"/>
                    <a:pt x="25783" y="65716"/>
                    <a:pt x="30641" y="55296"/>
                  </a:cubicBezTo>
                  <a:cubicBezTo>
                    <a:pt x="35499" y="44812"/>
                    <a:pt x="41188" y="34712"/>
                    <a:pt x="48284" y="26594"/>
                  </a:cubicBezTo>
                  <a:cubicBezTo>
                    <a:pt x="51800" y="22566"/>
                    <a:pt x="55764" y="19306"/>
                    <a:pt x="59791" y="17324"/>
                  </a:cubicBezTo>
                  <a:cubicBezTo>
                    <a:pt x="63882" y="15407"/>
                    <a:pt x="67845" y="14959"/>
                    <a:pt x="72001" y="16110"/>
                  </a:cubicBezTo>
                  <a:cubicBezTo>
                    <a:pt x="80503" y="18603"/>
                    <a:pt x="88749" y="27105"/>
                    <a:pt x="95141" y="36374"/>
                  </a:cubicBezTo>
                  <a:cubicBezTo>
                    <a:pt x="101726" y="45707"/>
                    <a:pt x="107287" y="56191"/>
                    <a:pt x="112273" y="66867"/>
                  </a:cubicBezTo>
                  <a:cubicBezTo>
                    <a:pt x="117260" y="77606"/>
                    <a:pt x="121798" y="88665"/>
                    <a:pt x="125890" y="99916"/>
                  </a:cubicBezTo>
                  <a:cubicBezTo>
                    <a:pt x="134200" y="122418"/>
                    <a:pt x="141104" y="145495"/>
                    <a:pt x="147496" y="168700"/>
                  </a:cubicBezTo>
                  <a:cubicBezTo>
                    <a:pt x="160217" y="215238"/>
                    <a:pt x="170446" y="262478"/>
                    <a:pt x="179779" y="309911"/>
                  </a:cubicBezTo>
                  <a:cubicBezTo>
                    <a:pt x="188984" y="357344"/>
                    <a:pt x="197231" y="405032"/>
                    <a:pt x="204774" y="452848"/>
                  </a:cubicBezTo>
                  <a:cubicBezTo>
                    <a:pt x="198765" y="404840"/>
                    <a:pt x="192116" y="356896"/>
                    <a:pt x="184381" y="309080"/>
                  </a:cubicBezTo>
                  <a:cubicBezTo>
                    <a:pt x="176582" y="261264"/>
                    <a:pt x="167825" y="213639"/>
                    <a:pt x="156574" y="166399"/>
                  </a:cubicBezTo>
                  <a:cubicBezTo>
                    <a:pt x="150885" y="142810"/>
                    <a:pt x="144684" y="119285"/>
                    <a:pt x="136949" y="96081"/>
                  </a:cubicBezTo>
                  <a:cubicBezTo>
                    <a:pt x="133177" y="84446"/>
                    <a:pt x="128894" y="73004"/>
                    <a:pt x="124036" y="61625"/>
                  </a:cubicBezTo>
                  <a:cubicBezTo>
                    <a:pt x="119177" y="50310"/>
                    <a:pt x="113744" y="39059"/>
                    <a:pt x="106712" y="28384"/>
                  </a:cubicBezTo>
                  <a:cubicBezTo>
                    <a:pt x="103196" y="23078"/>
                    <a:pt x="99297" y="17836"/>
                    <a:pt x="94438" y="13105"/>
                  </a:cubicBezTo>
                  <a:cubicBezTo>
                    <a:pt x="89644" y="8375"/>
                    <a:pt x="83827" y="3964"/>
                    <a:pt x="76411" y="1535"/>
                  </a:cubicBezTo>
                  <a:cubicBezTo>
                    <a:pt x="69060" y="-1022"/>
                    <a:pt x="60174" y="-255"/>
                    <a:pt x="53270" y="2877"/>
                  </a:cubicBezTo>
                  <a:cubicBezTo>
                    <a:pt x="46302" y="6010"/>
                    <a:pt x="40805" y="10612"/>
                    <a:pt x="36202" y="15471"/>
                  </a:cubicBezTo>
                  <a:cubicBezTo>
                    <a:pt x="26997" y="25315"/>
                    <a:pt x="20477" y="36374"/>
                    <a:pt x="14787" y="47625"/>
                  </a:cubicBezTo>
                  <a:cubicBezTo>
                    <a:pt x="9098" y="58940"/>
                    <a:pt x="4495" y="70319"/>
                    <a:pt x="468" y="82528"/>
                  </a:cubicBezTo>
                  <a:cubicBezTo>
                    <a:pt x="-1130" y="87451"/>
                    <a:pt x="1491" y="92756"/>
                    <a:pt x="6413" y="94355"/>
                  </a:cubicBezTo>
                  <a:cubicBezTo>
                    <a:pt x="11335" y="95953"/>
                    <a:pt x="16641" y="93332"/>
                    <a:pt x="18239" y="88410"/>
                  </a:cubicBezTo>
                  <a:cubicBezTo>
                    <a:pt x="18239" y="88346"/>
                    <a:pt x="18303" y="88218"/>
                    <a:pt x="18303" y="88154"/>
                  </a:cubicBezTo>
                  <a:lnTo>
                    <a:pt x="18431" y="87834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ED11B5C-2F6E-4C3C-AC79-17B78935ED6A}"/>
                </a:ext>
              </a:extLst>
            </p:cNvPr>
            <p:cNvSpPr/>
            <p:nvPr/>
          </p:nvSpPr>
          <p:spPr>
            <a:xfrm>
              <a:off x="11043474" y="4989709"/>
              <a:ext cx="306842" cy="690394"/>
            </a:xfrm>
            <a:custGeom>
              <a:avLst/>
              <a:gdLst>
                <a:gd name="connsiteX0" fmla="*/ 28155 w 306841"/>
                <a:gd name="connsiteY0" fmla="*/ 133942 h 690394"/>
                <a:gd name="connsiteX1" fmla="*/ 46758 w 306841"/>
                <a:gd name="connsiteY1" fmla="*/ 84272 h 690394"/>
                <a:gd name="connsiteX2" fmla="*/ 73670 w 306841"/>
                <a:gd name="connsiteY2" fmla="*/ 40546 h 690394"/>
                <a:gd name="connsiteX3" fmla="*/ 91250 w 306841"/>
                <a:gd name="connsiteY3" fmla="*/ 26355 h 690394"/>
                <a:gd name="connsiteX4" fmla="*/ 109916 w 306841"/>
                <a:gd name="connsiteY4" fmla="*/ 24501 h 690394"/>
                <a:gd name="connsiteX5" fmla="*/ 145203 w 306841"/>
                <a:gd name="connsiteY5" fmla="*/ 55377 h 690394"/>
                <a:gd name="connsiteX6" fmla="*/ 171348 w 306841"/>
                <a:gd name="connsiteY6" fmla="*/ 101915 h 690394"/>
                <a:gd name="connsiteX7" fmla="*/ 192060 w 306841"/>
                <a:gd name="connsiteY7" fmla="*/ 152352 h 690394"/>
                <a:gd name="connsiteX8" fmla="*/ 224982 w 306841"/>
                <a:gd name="connsiteY8" fmla="*/ 257254 h 690394"/>
                <a:gd name="connsiteX9" fmla="*/ 274204 w 306841"/>
                <a:gd name="connsiteY9" fmla="*/ 472554 h 690394"/>
                <a:gd name="connsiteX10" fmla="*/ 312304 w 306841"/>
                <a:gd name="connsiteY10" fmla="*/ 690476 h 690394"/>
                <a:gd name="connsiteX11" fmla="*/ 281236 w 306841"/>
                <a:gd name="connsiteY11" fmla="*/ 471276 h 690394"/>
                <a:gd name="connsiteX12" fmla="*/ 238854 w 306841"/>
                <a:gd name="connsiteY12" fmla="*/ 253674 h 690394"/>
                <a:gd name="connsiteX13" fmla="*/ 208936 w 306841"/>
                <a:gd name="connsiteY13" fmla="*/ 146407 h 690394"/>
                <a:gd name="connsiteX14" fmla="*/ 189247 w 306841"/>
                <a:gd name="connsiteY14" fmla="*/ 93860 h 690394"/>
                <a:gd name="connsiteX15" fmla="*/ 162846 w 306841"/>
                <a:gd name="connsiteY15" fmla="*/ 43231 h 690394"/>
                <a:gd name="connsiteX16" fmla="*/ 144116 w 306841"/>
                <a:gd name="connsiteY16" fmla="*/ 19962 h 690394"/>
                <a:gd name="connsiteX17" fmla="*/ 116628 w 306841"/>
                <a:gd name="connsiteY17" fmla="*/ 2319 h 690394"/>
                <a:gd name="connsiteX18" fmla="*/ 81341 w 306841"/>
                <a:gd name="connsiteY18" fmla="*/ 4365 h 690394"/>
                <a:gd name="connsiteX19" fmla="*/ 55260 w 306841"/>
                <a:gd name="connsiteY19" fmla="*/ 23542 h 690394"/>
                <a:gd name="connsiteX20" fmla="*/ 22594 w 306841"/>
                <a:gd name="connsiteY20" fmla="*/ 72573 h 690394"/>
                <a:gd name="connsiteX21" fmla="*/ 731 w 306841"/>
                <a:gd name="connsiteY21" fmla="*/ 125823 h 690394"/>
                <a:gd name="connsiteX22" fmla="*/ 9809 w 306841"/>
                <a:gd name="connsiteY22" fmla="*/ 143850 h 690394"/>
                <a:gd name="connsiteX23" fmla="*/ 27836 w 306841"/>
                <a:gd name="connsiteY23" fmla="*/ 134773 h 690394"/>
                <a:gd name="connsiteX24" fmla="*/ 27964 w 306841"/>
                <a:gd name="connsiteY24" fmla="*/ 134389 h 690394"/>
                <a:gd name="connsiteX25" fmla="*/ 28155 w 306841"/>
                <a:gd name="connsiteY25" fmla="*/ 133942 h 69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841" h="690394">
                  <a:moveTo>
                    <a:pt x="28155" y="133942"/>
                  </a:moveTo>
                  <a:cubicBezTo>
                    <a:pt x="33014" y="117385"/>
                    <a:pt x="39406" y="100253"/>
                    <a:pt x="46758" y="84272"/>
                  </a:cubicBezTo>
                  <a:cubicBezTo>
                    <a:pt x="54173" y="68354"/>
                    <a:pt x="62867" y="52820"/>
                    <a:pt x="73670" y="40546"/>
                  </a:cubicBezTo>
                  <a:cubicBezTo>
                    <a:pt x="79040" y="34410"/>
                    <a:pt x="85113" y="29424"/>
                    <a:pt x="91250" y="26355"/>
                  </a:cubicBezTo>
                  <a:cubicBezTo>
                    <a:pt x="97451" y="23415"/>
                    <a:pt x="103524" y="22711"/>
                    <a:pt x="109916" y="24501"/>
                  </a:cubicBezTo>
                  <a:cubicBezTo>
                    <a:pt x="122829" y="28337"/>
                    <a:pt x="135422" y="41250"/>
                    <a:pt x="145203" y="55377"/>
                  </a:cubicBezTo>
                  <a:cubicBezTo>
                    <a:pt x="155239" y="69633"/>
                    <a:pt x="163741" y="85550"/>
                    <a:pt x="171348" y="101915"/>
                  </a:cubicBezTo>
                  <a:cubicBezTo>
                    <a:pt x="178955" y="118344"/>
                    <a:pt x="185860" y="135156"/>
                    <a:pt x="192060" y="152352"/>
                  </a:cubicBezTo>
                  <a:cubicBezTo>
                    <a:pt x="204717" y="186616"/>
                    <a:pt x="215201" y="221839"/>
                    <a:pt x="224982" y="257254"/>
                  </a:cubicBezTo>
                  <a:cubicBezTo>
                    <a:pt x="244351" y="328147"/>
                    <a:pt x="259949" y="400255"/>
                    <a:pt x="274204" y="472554"/>
                  </a:cubicBezTo>
                  <a:cubicBezTo>
                    <a:pt x="288268" y="544918"/>
                    <a:pt x="300797" y="617601"/>
                    <a:pt x="312304" y="690476"/>
                  </a:cubicBezTo>
                  <a:cubicBezTo>
                    <a:pt x="303162" y="617282"/>
                    <a:pt x="292935" y="544151"/>
                    <a:pt x="281236" y="471276"/>
                  </a:cubicBezTo>
                  <a:cubicBezTo>
                    <a:pt x="269346" y="398401"/>
                    <a:pt x="256049" y="325718"/>
                    <a:pt x="238854" y="253674"/>
                  </a:cubicBezTo>
                  <a:cubicBezTo>
                    <a:pt x="230160" y="217684"/>
                    <a:pt x="220699" y="181822"/>
                    <a:pt x="208936" y="146407"/>
                  </a:cubicBezTo>
                  <a:cubicBezTo>
                    <a:pt x="203183" y="128700"/>
                    <a:pt x="196599" y="111184"/>
                    <a:pt x="189247" y="93860"/>
                  </a:cubicBezTo>
                  <a:cubicBezTo>
                    <a:pt x="181832" y="76600"/>
                    <a:pt x="173522" y="59468"/>
                    <a:pt x="162846" y="43231"/>
                  </a:cubicBezTo>
                  <a:cubicBezTo>
                    <a:pt x="157477" y="35113"/>
                    <a:pt x="151531" y="27186"/>
                    <a:pt x="144116" y="19962"/>
                  </a:cubicBezTo>
                  <a:cubicBezTo>
                    <a:pt x="136764" y="12803"/>
                    <a:pt x="127943" y="6027"/>
                    <a:pt x="116628" y="2319"/>
                  </a:cubicBezTo>
                  <a:cubicBezTo>
                    <a:pt x="105377" y="-1516"/>
                    <a:pt x="91825" y="-430"/>
                    <a:pt x="81341" y="4365"/>
                  </a:cubicBezTo>
                  <a:cubicBezTo>
                    <a:pt x="70730" y="9159"/>
                    <a:pt x="62292" y="16127"/>
                    <a:pt x="55260" y="23542"/>
                  </a:cubicBezTo>
                  <a:cubicBezTo>
                    <a:pt x="41260" y="38565"/>
                    <a:pt x="31351" y="55441"/>
                    <a:pt x="22594" y="72573"/>
                  </a:cubicBezTo>
                  <a:cubicBezTo>
                    <a:pt x="13964" y="89897"/>
                    <a:pt x="6868" y="107157"/>
                    <a:pt x="731" y="125823"/>
                  </a:cubicBezTo>
                  <a:cubicBezTo>
                    <a:pt x="-1762" y="133302"/>
                    <a:pt x="2329" y="141357"/>
                    <a:pt x="9809" y="143850"/>
                  </a:cubicBezTo>
                  <a:cubicBezTo>
                    <a:pt x="17288" y="146343"/>
                    <a:pt x="25342" y="142252"/>
                    <a:pt x="27836" y="134773"/>
                  </a:cubicBezTo>
                  <a:cubicBezTo>
                    <a:pt x="27900" y="134645"/>
                    <a:pt x="27900" y="134517"/>
                    <a:pt x="27964" y="134389"/>
                  </a:cubicBezTo>
                  <a:lnTo>
                    <a:pt x="28155" y="13394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3932810E-B877-4396-9C35-48A6A733FD21}"/>
                </a:ext>
              </a:extLst>
            </p:cNvPr>
            <p:cNvSpPr/>
            <p:nvPr/>
          </p:nvSpPr>
          <p:spPr>
            <a:xfrm>
              <a:off x="11157663" y="4850798"/>
              <a:ext cx="357982" cy="799068"/>
            </a:xfrm>
            <a:custGeom>
              <a:avLst/>
              <a:gdLst>
                <a:gd name="connsiteX0" fmla="*/ 32741 w 357982"/>
                <a:gd name="connsiteY0" fmla="*/ 156061 h 799067"/>
                <a:gd name="connsiteX1" fmla="*/ 54411 w 357982"/>
                <a:gd name="connsiteY1" fmla="*/ 98209 h 799067"/>
                <a:gd name="connsiteX2" fmla="*/ 85799 w 357982"/>
                <a:gd name="connsiteY2" fmla="*/ 47196 h 799067"/>
                <a:gd name="connsiteX3" fmla="*/ 106319 w 357982"/>
                <a:gd name="connsiteY3" fmla="*/ 30639 h 799067"/>
                <a:gd name="connsiteX4" fmla="*/ 128053 w 357982"/>
                <a:gd name="connsiteY4" fmla="*/ 28530 h 799067"/>
                <a:gd name="connsiteX5" fmla="*/ 169221 w 357982"/>
                <a:gd name="connsiteY5" fmla="*/ 64520 h 799067"/>
                <a:gd name="connsiteX6" fmla="*/ 199714 w 357982"/>
                <a:gd name="connsiteY6" fmla="*/ 118793 h 799067"/>
                <a:gd name="connsiteX7" fmla="*/ 223878 w 357982"/>
                <a:gd name="connsiteY7" fmla="*/ 177540 h 799067"/>
                <a:gd name="connsiteX8" fmla="*/ 262233 w 357982"/>
                <a:gd name="connsiteY8" fmla="*/ 299829 h 799067"/>
                <a:gd name="connsiteX9" fmla="*/ 319574 w 357982"/>
                <a:gd name="connsiteY9" fmla="*/ 550801 h 799067"/>
                <a:gd name="connsiteX10" fmla="*/ 364002 w 357982"/>
                <a:gd name="connsiteY10" fmla="*/ 804840 h 799067"/>
                <a:gd name="connsiteX11" fmla="*/ 327757 w 357982"/>
                <a:gd name="connsiteY11" fmla="*/ 549330 h 799067"/>
                <a:gd name="connsiteX12" fmla="*/ 278342 w 357982"/>
                <a:gd name="connsiteY12" fmla="*/ 295674 h 799067"/>
                <a:gd name="connsiteX13" fmla="*/ 243502 w 357982"/>
                <a:gd name="connsiteY13" fmla="*/ 170700 h 799067"/>
                <a:gd name="connsiteX14" fmla="*/ 220617 w 357982"/>
                <a:gd name="connsiteY14" fmla="*/ 109459 h 799067"/>
                <a:gd name="connsiteX15" fmla="*/ 189805 w 357982"/>
                <a:gd name="connsiteY15" fmla="*/ 50456 h 799067"/>
                <a:gd name="connsiteX16" fmla="*/ 167943 w 357982"/>
                <a:gd name="connsiteY16" fmla="*/ 23288 h 799067"/>
                <a:gd name="connsiteX17" fmla="*/ 135916 w 357982"/>
                <a:gd name="connsiteY17" fmla="*/ 2704 h 799067"/>
                <a:gd name="connsiteX18" fmla="*/ 94812 w 357982"/>
                <a:gd name="connsiteY18" fmla="*/ 5069 h 799067"/>
                <a:gd name="connsiteX19" fmla="*/ 64448 w 357982"/>
                <a:gd name="connsiteY19" fmla="*/ 27443 h 799067"/>
                <a:gd name="connsiteX20" fmla="*/ 26348 w 357982"/>
                <a:gd name="connsiteY20" fmla="*/ 84592 h 799067"/>
                <a:gd name="connsiteX21" fmla="*/ 842 w 357982"/>
                <a:gd name="connsiteY21" fmla="*/ 146664 h 799067"/>
                <a:gd name="connsiteX22" fmla="*/ 11453 w 357982"/>
                <a:gd name="connsiteY22" fmla="*/ 167632 h 799067"/>
                <a:gd name="connsiteX23" fmla="*/ 32421 w 357982"/>
                <a:gd name="connsiteY23" fmla="*/ 157020 h 799067"/>
                <a:gd name="connsiteX24" fmla="*/ 32549 w 357982"/>
                <a:gd name="connsiteY24" fmla="*/ 156572 h 799067"/>
                <a:gd name="connsiteX25" fmla="*/ 32741 w 357982"/>
                <a:gd name="connsiteY25" fmla="*/ 156061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7982" h="799067">
                  <a:moveTo>
                    <a:pt x="32741" y="156061"/>
                  </a:moveTo>
                  <a:cubicBezTo>
                    <a:pt x="38430" y="136756"/>
                    <a:pt x="45845" y="116747"/>
                    <a:pt x="54411" y="98209"/>
                  </a:cubicBezTo>
                  <a:cubicBezTo>
                    <a:pt x="63105" y="79606"/>
                    <a:pt x="73205" y="61579"/>
                    <a:pt x="85799" y="47196"/>
                  </a:cubicBezTo>
                  <a:cubicBezTo>
                    <a:pt x="92064" y="40036"/>
                    <a:pt x="99095" y="34219"/>
                    <a:pt x="106319" y="30639"/>
                  </a:cubicBezTo>
                  <a:cubicBezTo>
                    <a:pt x="113542" y="27251"/>
                    <a:pt x="120638" y="26420"/>
                    <a:pt x="128053" y="28530"/>
                  </a:cubicBezTo>
                  <a:cubicBezTo>
                    <a:pt x="143140" y="33005"/>
                    <a:pt x="157779" y="48091"/>
                    <a:pt x="169221" y="64520"/>
                  </a:cubicBezTo>
                  <a:cubicBezTo>
                    <a:pt x="180920" y="81140"/>
                    <a:pt x="190828" y="99743"/>
                    <a:pt x="199714" y="118793"/>
                  </a:cubicBezTo>
                  <a:cubicBezTo>
                    <a:pt x="208535" y="137906"/>
                    <a:pt x="216654" y="157531"/>
                    <a:pt x="223878" y="177540"/>
                  </a:cubicBezTo>
                  <a:cubicBezTo>
                    <a:pt x="238644" y="217493"/>
                    <a:pt x="250854" y="258533"/>
                    <a:pt x="262233" y="299829"/>
                  </a:cubicBezTo>
                  <a:cubicBezTo>
                    <a:pt x="284798" y="382485"/>
                    <a:pt x="303017" y="466483"/>
                    <a:pt x="319574" y="550801"/>
                  </a:cubicBezTo>
                  <a:cubicBezTo>
                    <a:pt x="335939" y="635182"/>
                    <a:pt x="350578" y="719883"/>
                    <a:pt x="364002" y="804840"/>
                  </a:cubicBezTo>
                  <a:cubicBezTo>
                    <a:pt x="353327" y="719500"/>
                    <a:pt x="341436" y="634287"/>
                    <a:pt x="327757" y="549330"/>
                  </a:cubicBezTo>
                  <a:cubicBezTo>
                    <a:pt x="313884" y="464373"/>
                    <a:pt x="298351" y="379672"/>
                    <a:pt x="278342" y="295674"/>
                  </a:cubicBezTo>
                  <a:cubicBezTo>
                    <a:pt x="268242" y="253739"/>
                    <a:pt x="257247" y="211868"/>
                    <a:pt x="243502" y="170700"/>
                  </a:cubicBezTo>
                  <a:cubicBezTo>
                    <a:pt x="236790" y="150052"/>
                    <a:pt x="229119" y="129660"/>
                    <a:pt x="220617" y="109459"/>
                  </a:cubicBezTo>
                  <a:cubicBezTo>
                    <a:pt x="211987" y="89323"/>
                    <a:pt x="202271" y="69378"/>
                    <a:pt x="189805" y="50456"/>
                  </a:cubicBezTo>
                  <a:cubicBezTo>
                    <a:pt x="183541" y="40995"/>
                    <a:pt x="176637" y="31726"/>
                    <a:pt x="167943" y="23288"/>
                  </a:cubicBezTo>
                  <a:cubicBezTo>
                    <a:pt x="159377" y="14914"/>
                    <a:pt x="149085" y="7051"/>
                    <a:pt x="135916" y="2704"/>
                  </a:cubicBezTo>
                  <a:cubicBezTo>
                    <a:pt x="122812" y="-1771"/>
                    <a:pt x="107022" y="-492"/>
                    <a:pt x="94812" y="5069"/>
                  </a:cubicBezTo>
                  <a:cubicBezTo>
                    <a:pt x="82475" y="10631"/>
                    <a:pt x="72630" y="18749"/>
                    <a:pt x="64448" y="27443"/>
                  </a:cubicBezTo>
                  <a:cubicBezTo>
                    <a:pt x="48083" y="44959"/>
                    <a:pt x="36576" y="64648"/>
                    <a:pt x="26348" y="84592"/>
                  </a:cubicBezTo>
                  <a:cubicBezTo>
                    <a:pt x="16312" y="104729"/>
                    <a:pt x="8001" y="124865"/>
                    <a:pt x="842" y="146664"/>
                  </a:cubicBezTo>
                  <a:cubicBezTo>
                    <a:pt x="-2035" y="155358"/>
                    <a:pt x="2696" y="164755"/>
                    <a:pt x="11453" y="167632"/>
                  </a:cubicBezTo>
                  <a:cubicBezTo>
                    <a:pt x="20147" y="170508"/>
                    <a:pt x="29608" y="165778"/>
                    <a:pt x="32421" y="157020"/>
                  </a:cubicBezTo>
                  <a:cubicBezTo>
                    <a:pt x="32485" y="156892"/>
                    <a:pt x="32485" y="156700"/>
                    <a:pt x="32549" y="156572"/>
                  </a:cubicBezTo>
                  <a:lnTo>
                    <a:pt x="32741" y="15606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09B1B305-F49F-4CE3-B73F-1FB6A086176A}"/>
                </a:ext>
              </a:extLst>
            </p:cNvPr>
            <p:cNvSpPr/>
            <p:nvPr/>
          </p:nvSpPr>
          <p:spPr>
            <a:xfrm>
              <a:off x="10900194" y="5213954"/>
              <a:ext cx="140636" cy="306842"/>
            </a:xfrm>
            <a:custGeom>
              <a:avLst/>
              <a:gdLst>
                <a:gd name="connsiteX0" fmla="*/ 18462 w 140635"/>
                <a:gd name="connsiteY0" fmla="*/ 63053 h 306841"/>
                <a:gd name="connsiteX1" fmla="*/ 37896 w 140635"/>
                <a:gd name="connsiteY1" fmla="*/ 22269 h 306841"/>
                <a:gd name="connsiteX2" fmla="*/ 44864 w 140635"/>
                <a:gd name="connsiteY2" fmla="*/ 16452 h 306841"/>
                <a:gd name="connsiteX3" fmla="*/ 51448 w 140635"/>
                <a:gd name="connsiteY3" fmla="*/ 15685 h 306841"/>
                <a:gd name="connsiteX4" fmla="*/ 66087 w 140635"/>
                <a:gd name="connsiteY4" fmla="*/ 28406 h 306841"/>
                <a:gd name="connsiteX5" fmla="*/ 87118 w 140635"/>
                <a:gd name="connsiteY5" fmla="*/ 71108 h 306841"/>
                <a:gd name="connsiteX6" fmla="*/ 102141 w 140635"/>
                <a:gd name="connsiteY6" fmla="*/ 117710 h 306841"/>
                <a:gd name="connsiteX7" fmla="*/ 124834 w 140635"/>
                <a:gd name="connsiteY7" fmla="*/ 213662 h 306841"/>
                <a:gd name="connsiteX8" fmla="*/ 142605 w 140635"/>
                <a:gd name="connsiteY8" fmla="*/ 310892 h 306841"/>
                <a:gd name="connsiteX9" fmla="*/ 129437 w 140635"/>
                <a:gd name="connsiteY9" fmla="*/ 212831 h 306841"/>
                <a:gd name="connsiteX10" fmla="*/ 111218 w 140635"/>
                <a:gd name="connsiteY10" fmla="*/ 115344 h 306841"/>
                <a:gd name="connsiteX11" fmla="*/ 98178 w 140635"/>
                <a:gd name="connsiteY11" fmla="*/ 67209 h 306841"/>
                <a:gd name="connsiteX12" fmla="*/ 77657 w 140635"/>
                <a:gd name="connsiteY12" fmla="*/ 20479 h 306841"/>
                <a:gd name="connsiteX13" fmla="*/ 69028 w 140635"/>
                <a:gd name="connsiteY13" fmla="*/ 9676 h 306841"/>
                <a:gd name="connsiteX14" fmla="*/ 55859 w 140635"/>
                <a:gd name="connsiteY14" fmla="*/ 1174 h 306841"/>
                <a:gd name="connsiteX15" fmla="*/ 38343 w 140635"/>
                <a:gd name="connsiteY15" fmla="*/ 2133 h 306841"/>
                <a:gd name="connsiteX16" fmla="*/ 25814 w 140635"/>
                <a:gd name="connsiteY16" fmla="*/ 11210 h 306841"/>
                <a:gd name="connsiteX17" fmla="*/ 10600 w 140635"/>
                <a:gd name="connsiteY17" fmla="*/ 33648 h 306841"/>
                <a:gd name="connsiteX18" fmla="*/ 499 w 140635"/>
                <a:gd name="connsiteY18" fmla="*/ 57812 h 306841"/>
                <a:gd name="connsiteX19" fmla="*/ 6380 w 140635"/>
                <a:gd name="connsiteY19" fmla="*/ 69638 h 306841"/>
                <a:gd name="connsiteX20" fmla="*/ 18207 w 140635"/>
                <a:gd name="connsiteY20" fmla="*/ 63757 h 306841"/>
                <a:gd name="connsiteX21" fmla="*/ 18271 w 140635"/>
                <a:gd name="connsiteY21" fmla="*/ 63437 h 306841"/>
                <a:gd name="connsiteX22" fmla="*/ 18462 w 140635"/>
                <a:gd name="connsiteY22" fmla="*/ 63053 h 30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635" h="306841">
                  <a:moveTo>
                    <a:pt x="18462" y="63053"/>
                  </a:moveTo>
                  <a:cubicBezTo>
                    <a:pt x="22745" y="48606"/>
                    <a:pt x="28946" y="32945"/>
                    <a:pt x="37896" y="22269"/>
                  </a:cubicBezTo>
                  <a:cubicBezTo>
                    <a:pt x="40133" y="19648"/>
                    <a:pt x="42562" y="17666"/>
                    <a:pt x="44864" y="16452"/>
                  </a:cubicBezTo>
                  <a:cubicBezTo>
                    <a:pt x="47165" y="15365"/>
                    <a:pt x="49083" y="15046"/>
                    <a:pt x="51448" y="15685"/>
                  </a:cubicBezTo>
                  <a:cubicBezTo>
                    <a:pt x="56242" y="16963"/>
                    <a:pt x="61804" y="22333"/>
                    <a:pt x="66087" y="28406"/>
                  </a:cubicBezTo>
                  <a:cubicBezTo>
                    <a:pt x="74909" y="40871"/>
                    <a:pt x="81365" y="55958"/>
                    <a:pt x="87118" y="71108"/>
                  </a:cubicBezTo>
                  <a:cubicBezTo>
                    <a:pt x="92872" y="86322"/>
                    <a:pt x="97666" y="101984"/>
                    <a:pt x="102141" y="117710"/>
                  </a:cubicBezTo>
                  <a:cubicBezTo>
                    <a:pt x="111026" y="149289"/>
                    <a:pt x="118250" y="181443"/>
                    <a:pt x="124834" y="213662"/>
                  </a:cubicBezTo>
                  <a:cubicBezTo>
                    <a:pt x="131355" y="245944"/>
                    <a:pt x="137172" y="278418"/>
                    <a:pt x="142605" y="310892"/>
                  </a:cubicBezTo>
                  <a:cubicBezTo>
                    <a:pt x="138770" y="278162"/>
                    <a:pt x="134423" y="245433"/>
                    <a:pt x="129437" y="212831"/>
                  </a:cubicBezTo>
                  <a:cubicBezTo>
                    <a:pt x="124387" y="180229"/>
                    <a:pt x="118633" y="147691"/>
                    <a:pt x="111218" y="115344"/>
                  </a:cubicBezTo>
                  <a:cubicBezTo>
                    <a:pt x="107446" y="99171"/>
                    <a:pt x="103355" y="83126"/>
                    <a:pt x="98178" y="67209"/>
                  </a:cubicBezTo>
                  <a:cubicBezTo>
                    <a:pt x="92936" y="51291"/>
                    <a:pt x="87182" y="35438"/>
                    <a:pt x="77657" y="20479"/>
                  </a:cubicBezTo>
                  <a:cubicBezTo>
                    <a:pt x="75228" y="16771"/>
                    <a:pt x="72543" y="13064"/>
                    <a:pt x="69028" y="9676"/>
                  </a:cubicBezTo>
                  <a:cubicBezTo>
                    <a:pt x="65575" y="6288"/>
                    <a:pt x="61420" y="3028"/>
                    <a:pt x="55859" y="1174"/>
                  </a:cubicBezTo>
                  <a:cubicBezTo>
                    <a:pt x="50361" y="-744"/>
                    <a:pt x="43521" y="-233"/>
                    <a:pt x="38343" y="2133"/>
                  </a:cubicBezTo>
                  <a:cubicBezTo>
                    <a:pt x="33165" y="4434"/>
                    <a:pt x="29138" y="7758"/>
                    <a:pt x="25814" y="11210"/>
                  </a:cubicBezTo>
                  <a:cubicBezTo>
                    <a:pt x="19229" y="18242"/>
                    <a:pt x="14627" y="25913"/>
                    <a:pt x="10600" y="33648"/>
                  </a:cubicBezTo>
                  <a:cubicBezTo>
                    <a:pt x="6636" y="41511"/>
                    <a:pt x="3376" y="49246"/>
                    <a:pt x="499" y="57812"/>
                  </a:cubicBezTo>
                  <a:cubicBezTo>
                    <a:pt x="-1163" y="62734"/>
                    <a:pt x="1458" y="68040"/>
                    <a:pt x="6380" y="69638"/>
                  </a:cubicBezTo>
                  <a:cubicBezTo>
                    <a:pt x="11303" y="71300"/>
                    <a:pt x="16609" y="68679"/>
                    <a:pt x="18207" y="63757"/>
                  </a:cubicBezTo>
                  <a:cubicBezTo>
                    <a:pt x="18271" y="63629"/>
                    <a:pt x="18271" y="63565"/>
                    <a:pt x="18271" y="63437"/>
                  </a:cubicBezTo>
                  <a:lnTo>
                    <a:pt x="18462" y="63053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5107147" y="4224263"/>
            <a:ext cx="277159" cy="376937"/>
            <a:chOff x="10352646" y="5288246"/>
            <a:chExt cx="319627" cy="434693"/>
          </a:xfrm>
          <a:solidFill>
            <a:srgbClr val="D6D6D6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1D9E3CB-C3F9-4D09-AA74-CA2AAF715C91}"/>
                </a:ext>
              </a:extLst>
            </p:cNvPr>
            <p:cNvSpPr/>
            <p:nvPr/>
          </p:nvSpPr>
          <p:spPr>
            <a:xfrm>
              <a:off x="10388028" y="5430704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3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3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899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3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3"/>
                  </a:cubicBezTo>
                  <a:cubicBezTo>
                    <a:pt x="104309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899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7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1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75E23BDC-0B35-4ABB-8AF8-3501DA7E9F0A}"/>
                </a:ext>
              </a:extLst>
            </p:cNvPr>
            <p:cNvSpPr/>
            <p:nvPr/>
          </p:nvSpPr>
          <p:spPr>
            <a:xfrm>
              <a:off x="10428039" y="5361256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1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8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2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1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2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8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2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40F0A02C-0F3E-492A-95A2-B72BDB17350B}"/>
                </a:ext>
              </a:extLst>
            </p:cNvPr>
            <p:cNvSpPr/>
            <p:nvPr/>
          </p:nvSpPr>
          <p:spPr>
            <a:xfrm>
              <a:off x="10487730" y="5288246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4" y="333128"/>
                    <a:pt x="183855" y="377556"/>
                    <a:pt x="190886" y="422112"/>
                  </a:cubicBezTo>
                  <a:cubicBezTo>
                    <a:pt x="185261" y="377364"/>
                    <a:pt x="179060" y="332681"/>
                    <a:pt x="171901" y="288125"/>
                  </a:cubicBezTo>
                  <a:cubicBezTo>
                    <a:pt x="164613" y="243569"/>
                    <a:pt x="156495" y="199140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298B00E-E446-4934-970B-C641D471A26F}"/>
                </a:ext>
              </a:extLst>
            </p:cNvPr>
            <p:cNvSpPr/>
            <p:nvPr/>
          </p:nvSpPr>
          <p:spPr>
            <a:xfrm>
              <a:off x="10352646" y="5478720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2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3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516000" y="3918336"/>
            <a:ext cx="343678" cy="460084"/>
            <a:chOff x="9757892" y="4946313"/>
            <a:chExt cx="396338" cy="530581"/>
          </a:xfrm>
          <a:solidFill>
            <a:srgbClr val="D6D6D6"/>
          </a:solidFill>
        </p:grpSpPr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B9C1458-0A62-4091-84C1-0D8FC6730677}"/>
                </a:ext>
              </a:extLst>
            </p:cNvPr>
            <p:cNvSpPr/>
            <p:nvPr/>
          </p:nvSpPr>
          <p:spPr>
            <a:xfrm>
              <a:off x="9801201" y="5121407"/>
              <a:ext cx="127851" cy="287664"/>
            </a:xfrm>
            <a:custGeom>
              <a:avLst/>
              <a:gdLst>
                <a:gd name="connsiteX0" fmla="*/ 11993 w 127850"/>
                <a:gd name="connsiteY0" fmla="*/ 56772 h 287664"/>
                <a:gd name="connsiteX1" fmla="*/ 19856 w 127850"/>
                <a:gd name="connsiteY1" fmla="*/ 35740 h 287664"/>
                <a:gd name="connsiteX2" fmla="*/ 31235 w 127850"/>
                <a:gd name="connsiteY2" fmla="*/ 17202 h 287664"/>
                <a:gd name="connsiteX3" fmla="*/ 38650 w 127850"/>
                <a:gd name="connsiteY3" fmla="*/ 11193 h 287664"/>
                <a:gd name="connsiteX4" fmla="*/ 46513 w 127850"/>
                <a:gd name="connsiteY4" fmla="*/ 10426 h 287664"/>
                <a:gd name="connsiteX5" fmla="*/ 61471 w 127850"/>
                <a:gd name="connsiteY5" fmla="*/ 23467 h 287664"/>
                <a:gd name="connsiteX6" fmla="*/ 72530 w 127850"/>
                <a:gd name="connsiteY6" fmla="*/ 43156 h 287664"/>
                <a:gd name="connsiteX7" fmla="*/ 81288 w 127850"/>
                <a:gd name="connsiteY7" fmla="*/ 64507 h 287664"/>
                <a:gd name="connsiteX8" fmla="*/ 95224 w 127850"/>
                <a:gd name="connsiteY8" fmla="*/ 108871 h 287664"/>
                <a:gd name="connsiteX9" fmla="*/ 116064 w 127850"/>
                <a:gd name="connsiteY9" fmla="*/ 199965 h 287664"/>
                <a:gd name="connsiteX10" fmla="*/ 132173 w 127850"/>
                <a:gd name="connsiteY10" fmla="*/ 292209 h 287664"/>
                <a:gd name="connsiteX11" fmla="*/ 119004 w 127850"/>
                <a:gd name="connsiteY11" fmla="*/ 199453 h 287664"/>
                <a:gd name="connsiteX12" fmla="*/ 101041 w 127850"/>
                <a:gd name="connsiteY12" fmla="*/ 107337 h 287664"/>
                <a:gd name="connsiteX13" fmla="*/ 88384 w 127850"/>
                <a:gd name="connsiteY13" fmla="*/ 61950 h 287664"/>
                <a:gd name="connsiteX14" fmla="*/ 80074 w 127850"/>
                <a:gd name="connsiteY14" fmla="*/ 39704 h 287664"/>
                <a:gd name="connsiteX15" fmla="*/ 68887 w 127850"/>
                <a:gd name="connsiteY15" fmla="*/ 18289 h 287664"/>
                <a:gd name="connsiteX16" fmla="*/ 60960 w 127850"/>
                <a:gd name="connsiteY16" fmla="*/ 8444 h 287664"/>
                <a:gd name="connsiteX17" fmla="*/ 49325 w 127850"/>
                <a:gd name="connsiteY17" fmla="*/ 965 h 287664"/>
                <a:gd name="connsiteX18" fmla="*/ 34367 w 127850"/>
                <a:gd name="connsiteY18" fmla="*/ 1860 h 287664"/>
                <a:gd name="connsiteX19" fmla="*/ 23372 w 127850"/>
                <a:gd name="connsiteY19" fmla="*/ 9978 h 287664"/>
                <a:gd name="connsiteX20" fmla="*/ 9564 w 127850"/>
                <a:gd name="connsiteY20" fmla="*/ 30754 h 287664"/>
                <a:gd name="connsiteX21" fmla="*/ 295 w 127850"/>
                <a:gd name="connsiteY21" fmla="*/ 53256 h 287664"/>
                <a:gd name="connsiteX22" fmla="*/ 4130 w 127850"/>
                <a:gd name="connsiteY22" fmla="*/ 60863 h 287664"/>
                <a:gd name="connsiteX23" fmla="*/ 11737 w 127850"/>
                <a:gd name="connsiteY23" fmla="*/ 57028 h 287664"/>
                <a:gd name="connsiteX24" fmla="*/ 11801 w 127850"/>
                <a:gd name="connsiteY24" fmla="*/ 56836 h 287664"/>
                <a:gd name="connsiteX25" fmla="*/ 11993 w 127850"/>
                <a:gd name="connsiteY25" fmla="*/ 56772 h 28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850" h="287664">
                  <a:moveTo>
                    <a:pt x="11993" y="56772"/>
                  </a:moveTo>
                  <a:cubicBezTo>
                    <a:pt x="14039" y="49740"/>
                    <a:pt x="16723" y="42516"/>
                    <a:pt x="19856" y="35740"/>
                  </a:cubicBezTo>
                  <a:cubicBezTo>
                    <a:pt x="22988" y="28964"/>
                    <a:pt x="26696" y="22444"/>
                    <a:pt x="31235" y="17202"/>
                  </a:cubicBezTo>
                  <a:cubicBezTo>
                    <a:pt x="33536" y="14581"/>
                    <a:pt x="36093" y="12472"/>
                    <a:pt x="38650" y="11193"/>
                  </a:cubicBezTo>
                  <a:cubicBezTo>
                    <a:pt x="41271" y="9978"/>
                    <a:pt x="43828" y="9659"/>
                    <a:pt x="46513" y="10426"/>
                  </a:cubicBezTo>
                  <a:cubicBezTo>
                    <a:pt x="52010" y="12024"/>
                    <a:pt x="57316" y="17522"/>
                    <a:pt x="61471" y="23467"/>
                  </a:cubicBezTo>
                  <a:cubicBezTo>
                    <a:pt x="65754" y="29476"/>
                    <a:pt x="69334" y="36252"/>
                    <a:pt x="72530" y="43156"/>
                  </a:cubicBezTo>
                  <a:cubicBezTo>
                    <a:pt x="75727" y="50124"/>
                    <a:pt x="78667" y="57219"/>
                    <a:pt x="81288" y="64507"/>
                  </a:cubicBezTo>
                  <a:cubicBezTo>
                    <a:pt x="86658" y="79018"/>
                    <a:pt x="91069" y="93912"/>
                    <a:pt x="95224" y="108871"/>
                  </a:cubicBezTo>
                  <a:cubicBezTo>
                    <a:pt x="103406" y="138916"/>
                    <a:pt x="110055" y="169408"/>
                    <a:pt x="116064" y="199965"/>
                  </a:cubicBezTo>
                  <a:cubicBezTo>
                    <a:pt x="122009" y="230585"/>
                    <a:pt x="127315" y="261333"/>
                    <a:pt x="132173" y="292209"/>
                  </a:cubicBezTo>
                  <a:cubicBezTo>
                    <a:pt x="128273" y="261205"/>
                    <a:pt x="123990" y="230265"/>
                    <a:pt x="119004" y="199453"/>
                  </a:cubicBezTo>
                  <a:cubicBezTo>
                    <a:pt x="113954" y="168641"/>
                    <a:pt x="108329" y="137829"/>
                    <a:pt x="101041" y="107337"/>
                  </a:cubicBezTo>
                  <a:cubicBezTo>
                    <a:pt x="97397" y="92123"/>
                    <a:pt x="93370" y="76908"/>
                    <a:pt x="88384" y="61950"/>
                  </a:cubicBezTo>
                  <a:cubicBezTo>
                    <a:pt x="85955" y="54470"/>
                    <a:pt x="83142" y="47055"/>
                    <a:pt x="80074" y="39704"/>
                  </a:cubicBezTo>
                  <a:cubicBezTo>
                    <a:pt x="76941" y="32416"/>
                    <a:pt x="73425" y="25129"/>
                    <a:pt x="68887" y="18289"/>
                  </a:cubicBezTo>
                  <a:cubicBezTo>
                    <a:pt x="66585" y="14837"/>
                    <a:pt x="64092" y="11513"/>
                    <a:pt x="60960" y="8444"/>
                  </a:cubicBezTo>
                  <a:cubicBezTo>
                    <a:pt x="57828" y="5440"/>
                    <a:pt x="54120" y="2563"/>
                    <a:pt x="49325" y="965"/>
                  </a:cubicBezTo>
                  <a:cubicBezTo>
                    <a:pt x="44595" y="-633"/>
                    <a:pt x="38842" y="-186"/>
                    <a:pt x="34367" y="1860"/>
                  </a:cubicBezTo>
                  <a:cubicBezTo>
                    <a:pt x="29892" y="3906"/>
                    <a:pt x="26312" y="6846"/>
                    <a:pt x="23372" y="9978"/>
                  </a:cubicBezTo>
                  <a:cubicBezTo>
                    <a:pt x="17427" y="16371"/>
                    <a:pt x="13272" y="23467"/>
                    <a:pt x="9564" y="30754"/>
                  </a:cubicBezTo>
                  <a:cubicBezTo>
                    <a:pt x="5920" y="38106"/>
                    <a:pt x="2916" y="45393"/>
                    <a:pt x="295" y="53256"/>
                  </a:cubicBezTo>
                  <a:cubicBezTo>
                    <a:pt x="-728" y="56452"/>
                    <a:pt x="998" y="59840"/>
                    <a:pt x="4130" y="60863"/>
                  </a:cubicBezTo>
                  <a:cubicBezTo>
                    <a:pt x="7326" y="61886"/>
                    <a:pt x="10714" y="60160"/>
                    <a:pt x="11737" y="57028"/>
                  </a:cubicBezTo>
                  <a:cubicBezTo>
                    <a:pt x="11737" y="56964"/>
                    <a:pt x="11801" y="56900"/>
                    <a:pt x="11801" y="56836"/>
                  </a:cubicBezTo>
                  <a:lnTo>
                    <a:pt x="11993" y="56772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EBF97EFF-4FE3-4036-9D4F-2EE5B8285992}"/>
                </a:ext>
              </a:extLst>
            </p:cNvPr>
            <p:cNvSpPr/>
            <p:nvPr/>
          </p:nvSpPr>
          <p:spPr>
            <a:xfrm>
              <a:off x="9850506" y="5035972"/>
              <a:ext cx="198169" cy="441085"/>
            </a:xfrm>
            <a:custGeom>
              <a:avLst/>
              <a:gdLst>
                <a:gd name="connsiteX0" fmla="*/ 18112 w 198168"/>
                <a:gd name="connsiteY0" fmla="*/ 86337 h 441085"/>
                <a:gd name="connsiteX1" fmla="*/ 30130 w 198168"/>
                <a:gd name="connsiteY1" fmla="*/ 54310 h 441085"/>
                <a:gd name="connsiteX2" fmla="*/ 47517 w 198168"/>
                <a:gd name="connsiteY2" fmla="*/ 26055 h 441085"/>
                <a:gd name="connsiteX3" fmla="*/ 58896 w 198168"/>
                <a:gd name="connsiteY3" fmla="*/ 16914 h 441085"/>
                <a:gd name="connsiteX4" fmla="*/ 70914 w 198168"/>
                <a:gd name="connsiteY4" fmla="*/ 15763 h 441085"/>
                <a:gd name="connsiteX5" fmla="*/ 93672 w 198168"/>
                <a:gd name="connsiteY5" fmla="*/ 35708 h 441085"/>
                <a:gd name="connsiteX6" fmla="*/ 110548 w 198168"/>
                <a:gd name="connsiteY6" fmla="*/ 65753 h 441085"/>
                <a:gd name="connsiteX7" fmla="*/ 123908 w 198168"/>
                <a:gd name="connsiteY7" fmla="*/ 98291 h 441085"/>
                <a:gd name="connsiteX8" fmla="*/ 145132 w 198168"/>
                <a:gd name="connsiteY8" fmla="*/ 165988 h 441085"/>
                <a:gd name="connsiteX9" fmla="*/ 176903 w 198168"/>
                <a:gd name="connsiteY9" fmla="*/ 304961 h 441085"/>
                <a:gd name="connsiteX10" fmla="*/ 201514 w 198168"/>
                <a:gd name="connsiteY10" fmla="*/ 445597 h 441085"/>
                <a:gd name="connsiteX11" fmla="*/ 181441 w 198168"/>
                <a:gd name="connsiteY11" fmla="*/ 304130 h 441085"/>
                <a:gd name="connsiteX12" fmla="*/ 154081 w 198168"/>
                <a:gd name="connsiteY12" fmla="*/ 163686 h 441085"/>
                <a:gd name="connsiteX13" fmla="*/ 134776 w 198168"/>
                <a:gd name="connsiteY13" fmla="*/ 94455 h 441085"/>
                <a:gd name="connsiteX14" fmla="*/ 122119 w 198168"/>
                <a:gd name="connsiteY14" fmla="*/ 60575 h 441085"/>
                <a:gd name="connsiteX15" fmla="*/ 105050 w 198168"/>
                <a:gd name="connsiteY15" fmla="*/ 27909 h 441085"/>
                <a:gd name="connsiteX16" fmla="*/ 92969 w 198168"/>
                <a:gd name="connsiteY16" fmla="*/ 12886 h 441085"/>
                <a:gd name="connsiteX17" fmla="*/ 75261 w 198168"/>
                <a:gd name="connsiteY17" fmla="*/ 1507 h 441085"/>
                <a:gd name="connsiteX18" fmla="*/ 52504 w 198168"/>
                <a:gd name="connsiteY18" fmla="*/ 2850 h 441085"/>
                <a:gd name="connsiteX19" fmla="*/ 35691 w 198168"/>
                <a:gd name="connsiteY19" fmla="*/ 15251 h 441085"/>
                <a:gd name="connsiteX20" fmla="*/ 14596 w 198168"/>
                <a:gd name="connsiteY20" fmla="*/ 46895 h 441085"/>
                <a:gd name="connsiteX21" fmla="*/ 468 w 198168"/>
                <a:gd name="connsiteY21" fmla="*/ 81222 h 441085"/>
                <a:gd name="connsiteX22" fmla="*/ 6350 w 198168"/>
                <a:gd name="connsiteY22" fmla="*/ 92857 h 441085"/>
                <a:gd name="connsiteX23" fmla="*/ 17984 w 198168"/>
                <a:gd name="connsiteY23" fmla="*/ 86976 h 441085"/>
                <a:gd name="connsiteX24" fmla="*/ 18048 w 198168"/>
                <a:gd name="connsiteY24" fmla="*/ 86720 h 441085"/>
                <a:gd name="connsiteX25" fmla="*/ 18112 w 198168"/>
                <a:gd name="connsiteY25" fmla="*/ 86337 h 44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8168" h="441085">
                  <a:moveTo>
                    <a:pt x="18112" y="86337"/>
                  </a:moveTo>
                  <a:cubicBezTo>
                    <a:pt x="21244" y="75661"/>
                    <a:pt x="25335" y="64602"/>
                    <a:pt x="30130" y="54310"/>
                  </a:cubicBezTo>
                  <a:cubicBezTo>
                    <a:pt x="34924" y="44018"/>
                    <a:pt x="40550" y="34046"/>
                    <a:pt x="47517" y="26055"/>
                  </a:cubicBezTo>
                  <a:cubicBezTo>
                    <a:pt x="50970" y="22091"/>
                    <a:pt x="54869" y="18895"/>
                    <a:pt x="58896" y="16914"/>
                  </a:cubicBezTo>
                  <a:cubicBezTo>
                    <a:pt x="62924" y="15060"/>
                    <a:pt x="66823" y="14548"/>
                    <a:pt x="70914" y="15763"/>
                  </a:cubicBezTo>
                  <a:cubicBezTo>
                    <a:pt x="79288" y="18256"/>
                    <a:pt x="87343" y="26566"/>
                    <a:pt x="93672" y="35708"/>
                  </a:cubicBezTo>
                  <a:cubicBezTo>
                    <a:pt x="100128" y="44913"/>
                    <a:pt x="105626" y="55205"/>
                    <a:pt x="110548" y="65753"/>
                  </a:cubicBezTo>
                  <a:cubicBezTo>
                    <a:pt x="115470" y="76364"/>
                    <a:pt x="119945" y="87231"/>
                    <a:pt x="123908" y="98291"/>
                  </a:cubicBezTo>
                  <a:cubicBezTo>
                    <a:pt x="132091" y="120409"/>
                    <a:pt x="138867" y="143102"/>
                    <a:pt x="145132" y="165988"/>
                  </a:cubicBezTo>
                  <a:cubicBezTo>
                    <a:pt x="157661" y="211758"/>
                    <a:pt x="167697" y="258296"/>
                    <a:pt x="176903" y="304961"/>
                  </a:cubicBezTo>
                  <a:cubicBezTo>
                    <a:pt x="185980" y="351691"/>
                    <a:pt x="194035" y="398612"/>
                    <a:pt x="201514" y="445597"/>
                  </a:cubicBezTo>
                  <a:cubicBezTo>
                    <a:pt x="195569" y="398356"/>
                    <a:pt x="189048" y="351180"/>
                    <a:pt x="181441" y="304130"/>
                  </a:cubicBezTo>
                  <a:cubicBezTo>
                    <a:pt x="173770" y="257081"/>
                    <a:pt x="165204" y="210160"/>
                    <a:pt x="154081" y="163686"/>
                  </a:cubicBezTo>
                  <a:cubicBezTo>
                    <a:pt x="148456" y="140481"/>
                    <a:pt x="142383" y="117276"/>
                    <a:pt x="134776" y="94455"/>
                  </a:cubicBezTo>
                  <a:cubicBezTo>
                    <a:pt x="131068" y="83012"/>
                    <a:pt x="126849" y="71698"/>
                    <a:pt x="122119" y="60575"/>
                  </a:cubicBezTo>
                  <a:cubicBezTo>
                    <a:pt x="117324" y="49388"/>
                    <a:pt x="111954" y="38392"/>
                    <a:pt x="105050" y="27909"/>
                  </a:cubicBezTo>
                  <a:cubicBezTo>
                    <a:pt x="101599" y="22667"/>
                    <a:pt x="97763" y="17553"/>
                    <a:pt x="92969" y="12886"/>
                  </a:cubicBezTo>
                  <a:cubicBezTo>
                    <a:pt x="88238" y="8284"/>
                    <a:pt x="82549" y="3873"/>
                    <a:pt x="75261" y="1507"/>
                  </a:cubicBezTo>
                  <a:cubicBezTo>
                    <a:pt x="68038" y="-986"/>
                    <a:pt x="59280" y="-282"/>
                    <a:pt x="52504" y="2850"/>
                  </a:cubicBezTo>
                  <a:cubicBezTo>
                    <a:pt x="45664" y="5918"/>
                    <a:pt x="40230" y="10457"/>
                    <a:pt x="35691" y="15251"/>
                  </a:cubicBezTo>
                  <a:cubicBezTo>
                    <a:pt x="26614" y="24968"/>
                    <a:pt x="20221" y="35835"/>
                    <a:pt x="14596" y="46895"/>
                  </a:cubicBezTo>
                  <a:cubicBezTo>
                    <a:pt x="9034" y="58082"/>
                    <a:pt x="4432" y="69204"/>
                    <a:pt x="468" y="81222"/>
                  </a:cubicBezTo>
                  <a:cubicBezTo>
                    <a:pt x="-1130" y="86081"/>
                    <a:pt x="1491" y="91259"/>
                    <a:pt x="6350" y="92857"/>
                  </a:cubicBezTo>
                  <a:cubicBezTo>
                    <a:pt x="11208" y="94455"/>
                    <a:pt x="16386" y="91834"/>
                    <a:pt x="17984" y="86976"/>
                  </a:cubicBezTo>
                  <a:cubicBezTo>
                    <a:pt x="17984" y="86912"/>
                    <a:pt x="18048" y="86784"/>
                    <a:pt x="18048" y="86720"/>
                  </a:cubicBezTo>
                  <a:lnTo>
                    <a:pt x="18112" y="86337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BF83A006-4117-46FE-90C3-744E50F7021A}"/>
                </a:ext>
              </a:extLst>
            </p:cNvPr>
            <p:cNvSpPr/>
            <p:nvPr/>
          </p:nvSpPr>
          <p:spPr>
            <a:xfrm>
              <a:off x="9924075" y="4946313"/>
              <a:ext cx="230131" cy="517796"/>
            </a:xfrm>
            <a:custGeom>
              <a:avLst/>
              <a:gdLst>
                <a:gd name="connsiteX0" fmla="*/ 21125 w 230131"/>
                <a:gd name="connsiteY0" fmla="*/ 100691 h 517795"/>
                <a:gd name="connsiteX1" fmla="*/ 35124 w 230131"/>
                <a:gd name="connsiteY1" fmla="*/ 63359 h 517795"/>
                <a:gd name="connsiteX2" fmla="*/ 55389 w 230131"/>
                <a:gd name="connsiteY2" fmla="*/ 30437 h 517795"/>
                <a:gd name="connsiteX3" fmla="*/ 68621 w 230131"/>
                <a:gd name="connsiteY3" fmla="*/ 19762 h 517795"/>
                <a:gd name="connsiteX4" fmla="*/ 82621 w 230131"/>
                <a:gd name="connsiteY4" fmla="*/ 18419 h 517795"/>
                <a:gd name="connsiteX5" fmla="*/ 109150 w 230131"/>
                <a:gd name="connsiteY5" fmla="*/ 41624 h 517795"/>
                <a:gd name="connsiteX6" fmla="*/ 128839 w 230131"/>
                <a:gd name="connsiteY6" fmla="*/ 76655 h 517795"/>
                <a:gd name="connsiteX7" fmla="*/ 144437 w 230131"/>
                <a:gd name="connsiteY7" fmla="*/ 114563 h 517795"/>
                <a:gd name="connsiteX8" fmla="*/ 169176 w 230131"/>
                <a:gd name="connsiteY8" fmla="*/ 193447 h 517795"/>
                <a:gd name="connsiteX9" fmla="*/ 206189 w 230131"/>
                <a:gd name="connsiteY9" fmla="*/ 355434 h 517795"/>
                <a:gd name="connsiteX10" fmla="*/ 234827 w 230131"/>
                <a:gd name="connsiteY10" fmla="*/ 519403 h 517795"/>
                <a:gd name="connsiteX11" fmla="*/ 211431 w 230131"/>
                <a:gd name="connsiteY11" fmla="*/ 354539 h 517795"/>
                <a:gd name="connsiteX12" fmla="*/ 179532 w 230131"/>
                <a:gd name="connsiteY12" fmla="*/ 190826 h 517795"/>
                <a:gd name="connsiteX13" fmla="*/ 157030 w 230131"/>
                <a:gd name="connsiteY13" fmla="*/ 110152 h 517795"/>
                <a:gd name="connsiteX14" fmla="*/ 142263 w 230131"/>
                <a:gd name="connsiteY14" fmla="*/ 70646 h 517795"/>
                <a:gd name="connsiteX15" fmla="*/ 122382 w 230131"/>
                <a:gd name="connsiteY15" fmla="*/ 32547 h 517795"/>
                <a:gd name="connsiteX16" fmla="*/ 108319 w 230131"/>
                <a:gd name="connsiteY16" fmla="*/ 15031 h 517795"/>
                <a:gd name="connsiteX17" fmla="*/ 87671 w 230131"/>
                <a:gd name="connsiteY17" fmla="*/ 1735 h 517795"/>
                <a:gd name="connsiteX18" fmla="*/ 61142 w 230131"/>
                <a:gd name="connsiteY18" fmla="*/ 3269 h 517795"/>
                <a:gd name="connsiteX19" fmla="*/ 41517 w 230131"/>
                <a:gd name="connsiteY19" fmla="*/ 17716 h 517795"/>
                <a:gd name="connsiteX20" fmla="*/ 16969 w 230131"/>
                <a:gd name="connsiteY20" fmla="*/ 54601 h 517795"/>
                <a:gd name="connsiteX21" fmla="*/ 541 w 230131"/>
                <a:gd name="connsiteY21" fmla="*/ 94618 h 517795"/>
                <a:gd name="connsiteX22" fmla="*/ 7381 w 230131"/>
                <a:gd name="connsiteY22" fmla="*/ 108170 h 517795"/>
                <a:gd name="connsiteX23" fmla="*/ 20933 w 230131"/>
                <a:gd name="connsiteY23" fmla="*/ 101330 h 517795"/>
                <a:gd name="connsiteX24" fmla="*/ 20997 w 230131"/>
                <a:gd name="connsiteY24" fmla="*/ 101011 h 517795"/>
                <a:gd name="connsiteX25" fmla="*/ 21125 w 230131"/>
                <a:gd name="connsiteY25" fmla="*/ 100691 h 51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0131" h="517795">
                  <a:moveTo>
                    <a:pt x="21125" y="100691"/>
                  </a:moveTo>
                  <a:cubicBezTo>
                    <a:pt x="24768" y="88226"/>
                    <a:pt x="29563" y="75313"/>
                    <a:pt x="35124" y="63359"/>
                  </a:cubicBezTo>
                  <a:cubicBezTo>
                    <a:pt x="40750" y="51341"/>
                    <a:pt x="47270" y="39706"/>
                    <a:pt x="55389" y="30437"/>
                  </a:cubicBezTo>
                  <a:cubicBezTo>
                    <a:pt x="59416" y="25834"/>
                    <a:pt x="63955" y="22063"/>
                    <a:pt x="68621" y="19762"/>
                  </a:cubicBezTo>
                  <a:cubicBezTo>
                    <a:pt x="73288" y="17588"/>
                    <a:pt x="77826" y="17013"/>
                    <a:pt x="82621" y="18419"/>
                  </a:cubicBezTo>
                  <a:cubicBezTo>
                    <a:pt x="92338" y="21296"/>
                    <a:pt x="101798" y="31012"/>
                    <a:pt x="109150" y="41624"/>
                  </a:cubicBezTo>
                  <a:cubicBezTo>
                    <a:pt x="116693" y="52363"/>
                    <a:pt x="123086" y="64318"/>
                    <a:pt x="128839" y="76655"/>
                  </a:cubicBezTo>
                  <a:cubicBezTo>
                    <a:pt x="134528" y="88993"/>
                    <a:pt x="139770" y="101650"/>
                    <a:pt x="144437" y="114563"/>
                  </a:cubicBezTo>
                  <a:cubicBezTo>
                    <a:pt x="153962" y="140325"/>
                    <a:pt x="161824" y="166854"/>
                    <a:pt x="169176" y="193447"/>
                  </a:cubicBezTo>
                  <a:cubicBezTo>
                    <a:pt x="183751" y="246825"/>
                    <a:pt x="195513" y="301033"/>
                    <a:pt x="206189" y="355434"/>
                  </a:cubicBezTo>
                  <a:cubicBezTo>
                    <a:pt x="216736" y="409898"/>
                    <a:pt x="226197" y="464555"/>
                    <a:pt x="234827" y="519403"/>
                  </a:cubicBezTo>
                  <a:cubicBezTo>
                    <a:pt x="227923" y="464363"/>
                    <a:pt x="220252" y="409387"/>
                    <a:pt x="211431" y="354539"/>
                  </a:cubicBezTo>
                  <a:cubicBezTo>
                    <a:pt x="202481" y="299755"/>
                    <a:pt x="192445" y="245035"/>
                    <a:pt x="179532" y="190826"/>
                  </a:cubicBezTo>
                  <a:cubicBezTo>
                    <a:pt x="173011" y="163722"/>
                    <a:pt x="165916" y="136745"/>
                    <a:pt x="157030" y="110152"/>
                  </a:cubicBezTo>
                  <a:cubicBezTo>
                    <a:pt x="152683" y="96856"/>
                    <a:pt x="147761" y="83623"/>
                    <a:pt x="142263" y="70646"/>
                  </a:cubicBezTo>
                  <a:cubicBezTo>
                    <a:pt x="136702" y="57669"/>
                    <a:pt x="130437" y="44820"/>
                    <a:pt x="122382" y="32547"/>
                  </a:cubicBezTo>
                  <a:cubicBezTo>
                    <a:pt x="118355" y="26474"/>
                    <a:pt x="113880" y="20465"/>
                    <a:pt x="108319" y="15031"/>
                  </a:cubicBezTo>
                  <a:cubicBezTo>
                    <a:pt x="102821" y="9661"/>
                    <a:pt x="96173" y="4547"/>
                    <a:pt x="87671" y="1735"/>
                  </a:cubicBezTo>
                  <a:cubicBezTo>
                    <a:pt x="79233" y="-1142"/>
                    <a:pt x="69005" y="-311"/>
                    <a:pt x="61142" y="3269"/>
                  </a:cubicBezTo>
                  <a:cubicBezTo>
                    <a:pt x="53151" y="6849"/>
                    <a:pt x="46823" y="12091"/>
                    <a:pt x="41517" y="17716"/>
                  </a:cubicBezTo>
                  <a:cubicBezTo>
                    <a:pt x="30969" y="29031"/>
                    <a:pt x="23490" y="41752"/>
                    <a:pt x="16969" y="54601"/>
                  </a:cubicBezTo>
                  <a:cubicBezTo>
                    <a:pt x="10449" y="67642"/>
                    <a:pt x="5143" y="80619"/>
                    <a:pt x="541" y="94618"/>
                  </a:cubicBezTo>
                  <a:cubicBezTo>
                    <a:pt x="-1313" y="100244"/>
                    <a:pt x="1755" y="106317"/>
                    <a:pt x="7381" y="108170"/>
                  </a:cubicBezTo>
                  <a:cubicBezTo>
                    <a:pt x="13006" y="110024"/>
                    <a:pt x="19079" y="106956"/>
                    <a:pt x="20933" y="101330"/>
                  </a:cubicBezTo>
                  <a:cubicBezTo>
                    <a:pt x="20933" y="101202"/>
                    <a:pt x="20997" y="101139"/>
                    <a:pt x="20997" y="101011"/>
                  </a:cubicBezTo>
                  <a:lnTo>
                    <a:pt x="21125" y="10069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3E01F190-8A51-4CAE-A2E4-D503DCF7417C}"/>
                </a:ext>
              </a:extLst>
            </p:cNvPr>
            <p:cNvSpPr/>
            <p:nvPr/>
          </p:nvSpPr>
          <p:spPr>
            <a:xfrm>
              <a:off x="9757892" y="5180669"/>
              <a:ext cx="89496" cy="198169"/>
            </a:xfrm>
            <a:custGeom>
              <a:avLst/>
              <a:gdLst>
                <a:gd name="connsiteX0" fmla="*/ 11960 w 89495"/>
                <a:gd name="connsiteY0" fmla="*/ 40659 h 198168"/>
                <a:gd name="connsiteX1" fmla="*/ 24490 w 89495"/>
                <a:gd name="connsiteY1" fmla="*/ 14322 h 198168"/>
                <a:gd name="connsiteX2" fmla="*/ 28964 w 89495"/>
                <a:gd name="connsiteY2" fmla="*/ 10550 h 198168"/>
                <a:gd name="connsiteX3" fmla="*/ 33184 w 89495"/>
                <a:gd name="connsiteY3" fmla="*/ 10039 h 198168"/>
                <a:gd name="connsiteX4" fmla="*/ 42644 w 89495"/>
                <a:gd name="connsiteY4" fmla="*/ 18285 h 198168"/>
                <a:gd name="connsiteX5" fmla="*/ 56197 w 89495"/>
                <a:gd name="connsiteY5" fmla="*/ 45837 h 198168"/>
                <a:gd name="connsiteX6" fmla="*/ 65913 w 89495"/>
                <a:gd name="connsiteY6" fmla="*/ 75946 h 198168"/>
                <a:gd name="connsiteX7" fmla="*/ 80552 w 89495"/>
                <a:gd name="connsiteY7" fmla="*/ 137890 h 198168"/>
                <a:gd name="connsiteX8" fmla="*/ 91995 w 89495"/>
                <a:gd name="connsiteY8" fmla="*/ 200664 h 198168"/>
                <a:gd name="connsiteX9" fmla="*/ 83493 w 89495"/>
                <a:gd name="connsiteY9" fmla="*/ 137378 h 198168"/>
                <a:gd name="connsiteX10" fmla="*/ 71731 w 89495"/>
                <a:gd name="connsiteY10" fmla="*/ 74476 h 198168"/>
                <a:gd name="connsiteX11" fmla="*/ 63292 w 89495"/>
                <a:gd name="connsiteY11" fmla="*/ 43408 h 198168"/>
                <a:gd name="connsiteX12" fmla="*/ 50060 w 89495"/>
                <a:gd name="connsiteY12" fmla="*/ 13235 h 198168"/>
                <a:gd name="connsiteX13" fmla="*/ 44498 w 89495"/>
                <a:gd name="connsiteY13" fmla="*/ 6267 h 198168"/>
                <a:gd name="connsiteX14" fmla="*/ 35996 w 89495"/>
                <a:gd name="connsiteY14" fmla="*/ 770 h 198168"/>
                <a:gd name="connsiteX15" fmla="*/ 24681 w 89495"/>
                <a:gd name="connsiteY15" fmla="*/ 1409 h 198168"/>
                <a:gd name="connsiteX16" fmla="*/ 16627 w 89495"/>
                <a:gd name="connsiteY16" fmla="*/ 7290 h 198168"/>
                <a:gd name="connsiteX17" fmla="*/ 6846 w 89495"/>
                <a:gd name="connsiteY17" fmla="*/ 21801 h 198168"/>
                <a:gd name="connsiteX18" fmla="*/ 326 w 89495"/>
                <a:gd name="connsiteY18" fmla="*/ 37399 h 198168"/>
                <a:gd name="connsiteX19" fmla="*/ 4097 w 89495"/>
                <a:gd name="connsiteY19" fmla="*/ 45070 h 198168"/>
                <a:gd name="connsiteX20" fmla="*/ 11769 w 89495"/>
                <a:gd name="connsiteY20" fmla="*/ 41298 h 198168"/>
                <a:gd name="connsiteX21" fmla="*/ 11833 w 89495"/>
                <a:gd name="connsiteY21" fmla="*/ 41107 h 198168"/>
                <a:gd name="connsiteX22" fmla="*/ 11960 w 89495"/>
                <a:gd name="connsiteY22" fmla="*/ 40659 h 19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495" h="198168">
                  <a:moveTo>
                    <a:pt x="11960" y="40659"/>
                  </a:moveTo>
                  <a:cubicBezTo>
                    <a:pt x="14709" y="31326"/>
                    <a:pt x="18736" y="21226"/>
                    <a:pt x="24490" y="14322"/>
                  </a:cubicBezTo>
                  <a:cubicBezTo>
                    <a:pt x="25960" y="12660"/>
                    <a:pt x="27494" y="11317"/>
                    <a:pt x="28964" y="10550"/>
                  </a:cubicBezTo>
                  <a:cubicBezTo>
                    <a:pt x="30435" y="9847"/>
                    <a:pt x="31713" y="9655"/>
                    <a:pt x="33184" y="10039"/>
                  </a:cubicBezTo>
                  <a:cubicBezTo>
                    <a:pt x="36252" y="10870"/>
                    <a:pt x="39896" y="14322"/>
                    <a:pt x="42644" y="18285"/>
                  </a:cubicBezTo>
                  <a:cubicBezTo>
                    <a:pt x="48334" y="26340"/>
                    <a:pt x="52489" y="36056"/>
                    <a:pt x="56197" y="45837"/>
                  </a:cubicBezTo>
                  <a:cubicBezTo>
                    <a:pt x="59904" y="55618"/>
                    <a:pt x="62973" y="65782"/>
                    <a:pt x="65913" y="75946"/>
                  </a:cubicBezTo>
                  <a:cubicBezTo>
                    <a:pt x="71667" y="96338"/>
                    <a:pt x="76333" y="117050"/>
                    <a:pt x="80552" y="137890"/>
                  </a:cubicBezTo>
                  <a:cubicBezTo>
                    <a:pt x="84771" y="158729"/>
                    <a:pt x="88543" y="179633"/>
                    <a:pt x="91995" y="200664"/>
                  </a:cubicBezTo>
                  <a:cubicBezTo>
                    <a:pt x="89502" y="179505"/>
                    <a:pt x="86753" y="158410"/>
                    <a:pt x="83493" y="137378"/>
                  </a:cubicBezTo>
                  <a:cubicBezTo>
                    <a:pt x="80233" y="116347"/>
                    <a:pt x="76525" y="95315"/>
                    <a:pt x="71731" y="74476"/>
                  </a:cubicBezTo>
                  <a:cubicBezTo>
                    <a:pt x="69301" y="64056"/>
                    <a:pt x="66680" y="53636"/>
                    <a:pt x="63292" y="43408"/>
                  </a:cubicBezTo>
                  <a:cubicBezTo>
                    <a:pt x="59904" y="33180"/>
                    <a:pt x="56197" y="22952"/>
                    <a:pt x="50060" y="13235"/>
                  </a:cubicBezTo>
                  <a:cubicBezTo>
                    <a:pt x="48462" y="10806"/>
                    <a:pt x="46736" y="8441"/>
                    <a:pt x="44498" y="6267"/>
                  </a:cubicBezTo>
                  <a:cubicBezTo>
                    <a:pt x="42261" y="4094"/>
                    <a:pt x="39576" y="1984"/>
                    <a:pt x="35996" y="770"/>
                  </a:cubicBezTo>
                  <a:cubicBezTo>
                    <a:pt x="32416" y="-509"/>
                    <a:pt x="28006" y="-125"/>
                    <a:pt x="24681" y="1409"/>
                  </a:cubicBezTo>
                  <a:cubicBezTo>
                    <a:pt x="21357" y="2879"/>
                    <a:pt x="18736" y="5053"/>
                    <a:pt x="16627" y="7290"/>
                  </a:cubicBezTo>
                  <a:cubicBezTo>
                    <a:pt x="12344" y="11829"/>
                    <a:pt x="9403" y="16751"/>
                    <a:pt x="6846" y="21801"/>
                  </a:cubicBezTo>
                  <a:cubicBezTo>
                    <a:pt x="4289" y="26851"/>
                    <a:pt x="2180" y="31837"/>
                    <a:pt x="326" y="37399"/>
                  </a:cubicBezTo>
                  <a:cubicBezTo>
                    <a:pt x="-761" y="40531"/>
                    <a:pt x="965" y="43983"/>
                    <a:pt x="4097" y="45070"/>
                  </a:cubicBezTo>
                  <a:cubicBezTo>
                    <a:pt x="7230" y="46157"/>
                    <a:pt x="10682" y="44431"/>
                    <a:pt x="11769" y="41298"/>
                  </a:cubicBezTo>
                  <a:cubicBezTo>
                    <a:pt x="11769" y="41234"/>
                    <a:pt x="11833" y="41170"/>
                    <a:pt x="11833" y="41107"/>
                  </a:cubicBezTo>
                  <a:lnTo>
                    <a:pt x="11960" y="40659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래픽 10">
            <a:extLst>
              <a:ext uri="{FF2B5EF4-FFF2-40B4-BE49-F238E27FC236}">
                <a16:creationId xmlns:a16="http://schemas.microsoft.com/office/drawing/2014/main" id="{B058E4FA-BC1F-4DDC-81D4-50AB237B6383}"/>
              </a:ext>
            </a:extLst>
          </p:cNvPr>
          <p:cNvGrpSpPr/>
          <p:nvPr/>
        </p:nvGrpSpPr>
        <p:grpSpPr>
          <a:xfrm>
            <a:off x="4020937" y="3657272"/>
            <a:ext cx="277159" cy="376937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79E88331-FDA1-4148-9767-5547ACA9C893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FDCE222-1BAF-4955-9B76-9348E23790AA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804A80B-F6CF-443C-A799-6063CEB1985F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E59A609-4C27-483E-BBBC-262156F4AA04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3" name="자유형: 도형 162">
            <a:extLst>
              <a:ext uri="{FF2B5EF4-FFF2-40B4-BE49-F238E27FC236}">
                <a16:creationId xmlns:a16="http://schemas.microsoft.com/office/drawing/2014/main" id="{EDF40D81-88A6-4082-A77E-4F9CEDA3D603}"/>
              </a:ext>
            </a:extLst>
          </p:cNvPr>
          <p:cNvSpPr/>
          <p:nvPr/>
        </p:nvSpPr>
        <p:spPr>
          <a:xfrm>
            <a:off x="3163386" y="4150928"/>
            <a:ext cx="1391339" cy="604207"/>
          </a:xfrm>
          <a:custGeom>
            <a:avLst/>
            <a:gdLst>
              <a:gd name="connsiteX0" fmla="*/ 0 w 1604527"/>
              <a:gd name="connsiteY0" fmla="*/ 0 h 696787"/>
              <a:gd name="connsiteX1" fmla="*/ 1402012 w 1604527"/>
              <a:gd name="connsiteY1" fmla="*/ 699600 h 696787"/>
              <a:gd name="connsiteX2" fmla="*/ 1607596 w 1604527"/>
              <a:gd name="connsiteY2" fmla="*/ 593739 h 69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527" h="696787">
                <a:moveTo>
                  <a:pt x="0" y="0"/>
                </a:moveTo>
                <a:lnTo>
                  <a:pt x="1402012" y="699600"/>
                </a:lnTo>
                <a:lnTo>
                  <a:pt x="1607596" y="593739"/>
                </a:lnTo>
              </a:path>
            </a:pathLst>
          </a:custGeom>
          <a:noFill/>
          <a:ln w="6390" cap="flat">
            <a:solidFill>
              <a:schemeClr val="bg1">
                <a:lumMod val="50000"/>
              </a:schemeClr>
            </a:solidFill>
            <a:prstDash val="dash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C984F85-A44D-4DFE-AC53-89DE4A5FAC03}"/>
              </a:ext>
            </a:extLst>
          </p:cNvPr>
          <p:cNvGrpSpPr/>
          <p:nvPr/>
        </p:nvGrpSpPr>
        <p:grpSpPr>
          <a:xfrm>
            <a:off x="2965287" y="3739463"/>
            <a:ext cx="208193" cy="410798"/>
            <a:chOff x="4998258" y="5857786"/>
            <a:chExt cx="261106" cy="515203"/>
          </a:xfrm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3ED5868C-9C21-45DC-A0FF-D09291F294A0}"/>
                </a:ext>
              </a:extLst>
            </p:cNvPr>
            <p:cNvSpPr/>
            <p:nvPr/>
          </p:nvSpPr>
          <p:spPr>
            <a:xfrm>
              <a:off x="5125437" y="5857786"/>
              <a:ext cx="131249" cy="448063"/>
            </a:xfrm>
            <a:custGeom>
              <a:avLst/>
              <a:gdLst>
                <a:gd name="connsiteX0" fmla="*/ 135150 w 133927"/>
                <a:gd name="connsiteY0" fmla="*/ 65916 h 465834"/>
                <a:gd name="connsiteX1" fmla="*/ 135150 w 133927"/>
                <a:gd name="connsiteY1" fmla="*/ 469561 h 465834"/>
                <a:gd name="connsiteX2" fmla="*/ 0 w 133927"/>
                <a:gd name="connsiteY2" fmla="*/ 403646 h 465834"/>
                <a:gd name="connsiteX3" fmla="*/ 0 w 133927"/>
                <a:gd name="connsiteY3" fmla="*/ 0 h 4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65834">
                  <a:moveTo>
                    <a:pt x="135150" y="65916"/>
                  </a:moveTo>
                  <a:lnTo>
                    <a:pt x="135150" y="469561"/>
                  </a:lnTo>
                  <a:lnTo>
                    <a:pt x="0" y="403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>
                <a:alpha val="5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833031A-3793-4666-AB7C-DCB0C3BE4061}"/>
                </a:ext>
              </a:extLst>
            </p:cNvPr>
            <p:cNvSpPr/>
            <p:nvPr/>
          </p:nvSpPr>
          <p:spPr>
            <a:xfrm>
              <a:off x="4998258" y="5907155"/>
              <a:ext cx="132531" cy="465834"/>
            </a:xfrm>
            <a:custGeom>
              <a:avLst/>
              <a:gdLst>
                <a:gd name="connsiteX0" fmla="*/ 135150 w 133927"/>
                <a:gd name="connsiteY0" fmla="*/ 65916 h 489126"/>
                <a:gd name="connsiteX1" fmla="*/ 135150 w 133927"/>
                <a:gd name="connsiteY1" fmla="*/ 492329 h 489126"/>
                <a:gd name="connsiteX2" fmla="*/ 0 w 133927"/>
                <a:gd name="connsiteY2" fmla="*/ 426413 h 489126"/>
                <a:gd name="connsiteX3" fmla="*/ 0 w 133927"/>
                <a:gd name="connsiteY3" fmla="*/ 0 h 48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89126">
                  <a:moveTo>
                    <a:pt x="135150" y="65916"/>
                  </a:moveTo>
                  <a:lnTo>
                    <a:pt x="135150" y="492329"/>
                  </a:lnTo>
                  <a:lnTo>
                    <a:pt x="0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>
                <a:alpha val="30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E6C4679-442A-47E8-8593-1B103D89A8FB}"/>
                </a:ext>
              </a:extLst>
            </p:cNvPr>
            <p:cNvSpPr/>
            <p:nvPr/>
          </p:nvSpPr>
          <p:spPr>
            <a:xfrm>
              <a:off x="5125437" y="5928641"/>
              <a:ext cx="133927" cy="442543"/>
            </a:xfrm>
            <a:custGeom>
              <a:avLst/>
              <a:gdLst>
                <a:gd name="connsiteX0" fmla="*/ 0 w 133927"/>
                <a:gd name="connsiteY0" fmla="*/ 65916 h 442542"/>
                <a:gd name="connsiteX1" fmla="*/ 0 w 133927"/>
                <a:gd name="connsiteY1" fmla="*/ 447550 h 442542"/>
                <a:gd name="connsiteX2" fmla="*/ 135150 w 133927"/>
                <a:gd name="connsiteY2" fmla="*/ 381635 h 442542"/>
                <a:gd name="connsiteX3" fmla="*/ 135150 w 133927"/>
                <a:gd name="connsiteY3" fmla="*/ 0 h 44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27" h="442542">
                  <a:moveTo>
                    <a:pt x="0" y="65916"/>
                  </a:moveTo>
                  <a:lnTo>
                    <a:pt x="0" y="447550"/>
                  </a:lnTo>
                  <a:lnTo>
                    <a:pt x="135150" y="381635"/>
                  </a:lnTo>
                  <a:lnTo>
                    <a:pt x="135150" y="0"/>
                  </a:lnTo>
                  <a:close/>
                </a:path>
              </a:pathLst>
            </a:custGeom>
            <a:solidFill>
              <a:srgbClr val="B3B3B3">
                <a:alpha val="41000"/>
              </a:srgbClr>
            </a:solidFill>
            <a:ln w="5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BD8AA5-662C-4214-ABEB-469CAD7A3DB8}"/>
              </a:ext>
            </a:extLst>
          </p:cNvPr>
          <p:cNvGrpSpPr/>
          <p:nvPr/>
        </p:nvGrpSpPr>
        <p:grpSpPr>
          <a:xfrm>
            <a:off x="4525629" y="4100754"/>
            <a:ext cx="584639" cy="584586"/>
            <a:chOff x="10332478" y="4184653"/>
            <a:chExt cx="1348436" cy="1348314"/>
          </a:xfrm>
        </p:grpSpPr>
        <p:sp>
          <p:nvSpPr>
            <p:cNvPr id="102" name="평행 사변형 101">
              <a:extLst>
                <a:ext uri="{FF2B5EF4-FFF2-40B4-BE49-F238E27FC236}">
                  <a16:creationId xmlns:a16="http://schemas.microsoft.com/office/drawing/2014/main" id="{4C858A98-E472-4F70-A5EA-6373B58EE611}"/>
                </a:ext>
              </a:extLst>
            </p:cNvPr>
            <p:cNvSpPr/>
            <p:nvPr/>
          </p:nvSpPr>
          <p:spPr>
            <a:xfrm rot="1524436">
              <a:off x="10413962" y="4899323"/>
              <a:ext cx="1182001" cy="619390"/>
            </a:xfrm>
            <a:prstGeom prst="parallelogram">
              <a:avLst>
                <a:gd name="adj" fmla="val 80276"/>
              </a:avLst>
            </a:prstGeom>
            <a:solidFill>
              <a:schemeClr val="bg1"/>
            </a:solidFill>
            <a:ln w="19050">
              <a:solidFill>
                <a:srgbClr val="BCBCB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BD718E-B2DA-4355-90A3-214189FA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560" y="4805968"/>
              <a:ext cx="386781" cy="386781"/>
            </a:xfrm>
            <a:prstGeom prst="rect">
              <a:avLst/>
            </a:prstGeom>
          </p:spPr>
        </p:pic>
        <p:sp>
          <p:nvSpPr>
            <p:cNvPr id="95" name="평행 사변형 94">
              <a:extLst>
                <a:ext uri="{FF2B5EF4-FFF2-40B4-BE49-F238E27FC236}">
                  <a16:creationId xmlns:a16="http://schemas.microsoft.com/office/drawing/2014/main" id="{CDEA90F0-889F-4EBA-A7E1-E1251CB70265}"/>
                </a:ext>
              </a:extLst>
            </p:cNvPr>
            <p:cNvSpPr/>
            <p:nvPr/>
          </p:nvSpPr>
          <p:spPr>
            <a:xfrm rot="5400000">
              <a:off x="10868304" y="4367200"/>
              <a:ext cx="993579" cy="628486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48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평행 사변형 95">
              <a:extLst>
                <a:ext uri="{FF2B5EF4-FFF2-40B4-BE49-F238E27FC236}">
                  <a16:creationId xmlns:a16="http://schemas.microsoft.com/office/drawing/2014/main" id="{B9E0AA28-7055-41BE-8B83-13338CF36CA3}"/>
                </a:ext>
              </a:extLst>
            </p:cNvPr>
            <p:cNvSpPr/>
            <p:nvPr/>
          </p:nvSpPr>
          <p:spPr>
            <a:xfrm rot="16200000" flipH="1">
              <a:off x="10192599" y="4364379"/>
              <a:ext cx="993579" cy="713821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  <a:alpha val="34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19700517-E55F-4437-84A9-F485F2F29778}"/>
                </a:ext>
              </a:extLst>
            </p:cNvPr>
            <p:cNvSpPr/>
            <p:nvPr/>
          </p:nvSpPr>
          <p:spPr>
            <a:xfrm rot="5400000">
              <a:off x="10168360" y="4721935"/>
              <a:ext cx="993579" cy="628486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평행 사변형 93">
              <a:extLst>
                <a:ext uri="{FF2B5EF4-FFF2-40B4-BE49-F238E27FC236}">
                  <a16:creationId xmlns:a16="http://schemas.microsoft.com/office/drawing/2014/main" id="{C64C7E81-4712-41C0-87C2-00A96B3273E4}"/>
                </a:ext>
              </a:extLst>
            </p:cNvPr>
            <p:cNvSpPr/>
            <p:nvPr/>
          </p:nvSpPr>
          <p:spPr>
            <a:xfrm rot="16200000" flipH="1">
              <a:off x="10827214" y="4674390"/>
              <a:ext cx="993579" cy="713821"/>
            </a:xfrm>
            <a:prstGeom prst="parallelogram">
              <a:avLst>
                <a:gd name="adj" fmla="val 46218"/>
              </a:avLst>
            </a:prstGeom>
            <a:gradFill flip="none" rotWithShape="1">
              <a:gsLst>
                <a:gs pos="8000">
                  <a:schemeClr val="bg1">
                    <a:lumMod val="50000"/>
                  </a:schemeClr>
                </a:gs>
                <a:gs pos="63000">
                  <a:schemeClr val="bg1">
                    <a:lumMod val="50000"/>
                    <a:alpha val="0"/>
                  </a:schemeClr>
                </a:gs>
              </a:gsLst>
              <a:lin ang="10800000" scaled="0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하트 5">
              <a:extLst>
                <a:ext uri="{FF2B5EF4-FFF2-40B4-BE49-F238E27FC236}">
                  <a16:creationId xmlns:a16="http://schemas.microsoft.com/office/drawing/2014/main" id="{EFCCF3D8-DEE6-4066-AB3F-55F2B28C1848}"/>
                </a:ext>
              </a:extLst>
            </p:cNvPr>
            <p:cNvSpPr/>
            <p:nvPr/>
          </p:nvSpPr>
          <p:spPr>
            <a:xfrm>
              <a:off x="10883417" y="4538006"/>
              <a:ext cx="203987" cy="203987"/>
            </a:xfrm>
            <a:prstGeom prst="hear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C99C6B38-AA40-495F-8926-C2EAC3E793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96" y="4127118"/>
            <a:ext cx="167727" cy="16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0977552-3E8A-4D54-ABA4-0A07367D6B03}"/>
              </a:ext>
            </a:extLst>
          </p:cNvPr>
          <p:cNvSpPr txBox="1"/>
          <p:nvPr/>
        </p:nvSpPr>
        <p:spPr>
          <a:xfrm rot="1607249">
            <a:off x="3503067" y="4219020"/>
            <a:ext cx="477054" cy="213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4EAEEBC-793F-45F4-918B-B1620F220D1A}"/>
              </a:ext>
            </a:extLst>
          </p:cNvPr>
          <p:cNvGrpSpPr/>
          <p:nvPr/>
        </p:nvGrpSpPr>
        <p:grpSpPr>
          <a:xfrm>
            <a:off x="5825758" y="2686532"/>
            <a:ext cx="1207519" cy="1085400"/>
            <a:chOff x="5778407" y="2702841"/>
            <a:chExt cx="1207519" cy="1085400"/>
          </a:xfrm>
        </p:grpSpPr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EDAD8CD5-07EC-479A-93B6-EF5A1D0B3D17}"/>
                </a:ext>
              </a:extLst>
            </p:cNvPr>
            <p:cNvSpPr/>
            <p:nvPr/>
          </p:nvSpPr>
          <p:spPr>
            <a:xfrm>
              <a:off x="5778407" y="2702841"/>
              <a:ext cx="1135884" cy="1085400"/>
            </a:xfrm>
            <a:custGeom>
              <a:avLst/>
              <a:gdLst>
                <a:gd name="connsiteX0" fmla="*/ 0 w 1309930"/>
                <a:gd name="connsiteY0" fmla="*/ 0 h 1251711"/>
                <a:gd name="connsiteX1" fmla="*/ 1313423 w 1309930"/>
                <a:gd name="connsiteY1" fmla="*/ 638082 h 1251711"/>
                <a:gd name="connsiteX2" fmla="*/ 1313423 w 1309930"/>
                <a:gd name="connsiteY2" fmla="*/ 1252119 h 1251711"/>
                <a:gd name="connsiteX3" fmla="*/ 0 w 1309930"/>
                <a:gd name="connsiteY3" fmla="*/ 614037 h 125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930" h="1251711">
                  <a:moveTo>
                    <a:pt x="0" y="0"/>
                  </a:moveTo>
                  <a:lnTo>
                    <a:pt x="1313423" y="638082"/>
                  </a:lnTo>
                  <a:lnTo>
                    <a:pt x="1313423" y="1252119"/>
                  </a:lnTo>
                  <a:lnTo>
                    <a:pt x="0" y="614037"/>
                  </a:lnTo>
                  <a:close/>
                </a:path>
              </a:pathLst>
            </a:custGeom>
            <a:solidFill>
              <a:schemeClr val="bg1"/>
            </a:solidFill>
            <a:ln w="581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AC72D7-0102-4805-8B44-0B4F5DF741DD}"/>
                </a:ext>
              </a:extLst>
            </p:cNvPr>
            <p:cNvSpPr txBox="1"/>
            <p:nvPr/>
          </p:nvSpPr>
          <p:spPr>
            <a:xfrm rot="1574991">
              <a:off x="5815254" y="3034446"/>
              <a:ext cx="1170672" cy="400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sz="1000" b="1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SHOW TIME</a:t>
              </a:r>
            </a:p>
            <a:p>
              <a:pPr lvl="0" algn="ctr"/>
              <a:r>
                <a:rPr lang="en-US" altLang="ko-KR" sz="7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EVERY 30 MIN</a:t>
              </a:r>
            </a:p>
            <a:p>
              <a:pPr lvl="0" algn="ctr"/>
              <a:r>
                <a:rPr lang="en-US" altLang="ko-KR" sz="7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FROM 03:00PM TO 08:00PM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72" name="그림 171">
            <a:extLst>
              <a:ext uri="{FF2B5EF4-FFF2-40B4-BE49-F238E27FC236}">
                <a16:creationId xmlns:a16="http://schemas.microsoft.com/office/drawing/2014/main" id="{8C97FEE7-8955-4E79-88C1-DA69CB60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97" y="2064032"/>
            <a:ext cx="307594" cy="307594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87A0A382-609F-4674-BEB4-F4B6DCE686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42" y="2770655"/>
            <a:ext cx="331118" cy="331118"/>
          </a:xfrm>
          <a:prstGeom prst="rect">
            <a:avLst/>
          </a:prstGeom>
        </p:spPr>
      </p:pic>
      <p:grpSp>
        <p:nvGrpSpPr>
          <p:cNvPr id="179" name="그래픽 10">
            <a:extLst>
              <a:ext uri="{FF2B5EF4-FFF2-40B4-BE49-F238E27FC236}">
                <a16:creationId xmlns:a16="http://schemas.microsoft.com/office/drawing/2014/main" id="{02F1F3BE-F683-483B-9357-4869B4B170EC}"/>
              </a:ext>
            </a:extLst>
          </p:cNvPr>
          <p:cNvGrpSpPr/>
          <p:nvPr/>
        </p:nvGrpSpPr>
        <p:grpSpPr>
          <a:xfrm>
            <a:off x="4895684" y="3957038"/>
            <a:ext cx="250823" cy="341120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2948D62-BF1F-425D-93FF-6FC7A25744E2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D4C3197-5FFE-4913-90E4-ACA14CD1AE01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46CAB5E-4ADF-4D87-92DA-3D7C3D7EFFA5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C92B7729-690A-43DC-A81F-9F4FF60FE9E9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4" name="그래픽 10">
            <a:extLst>
              <a:ext uri="{FF2B5EF4-FFF2-40B4-BE49-F238E27FC236}">
                <a16:creationId xmlns:a16="http://schemas.microsoft.com/office/drawing/2014/main" id="{6C5417BD-C683-4F02-919B-D2C89C3A2DAC}"/>
              </a:ext>
            </a:extLst>
          </p:cNvPr>
          <p:cNvGrpSpPr/>
          <p:nvPr/>
        </p:nvGrpSpPr>
        <p:grpSpPr>
          <a:xfrm>
            <a:off x="4367783" y="3702514"/>
            <a:ext cx="250823" cy="341120"/>
            <a:chOff x="9350040" y="4743090"/>
            <a:chExt cx="319627" cy="434693"/>
          </a:xfrm>
          <a:solidFill>
            <a:srgbClr val="D6D6D6"/>
          </a:solidFill>
        </p:grpSpPr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164F4A9-A5D6-42F2-B9C5-A1FF170FFBC4}"/>
                </a:ext>
              </a:extLst>
            </p:cNvPr>
            <p:cNvSpPr/>
            <p:nvPr/>
          </p:nvSpPr>
          <p:spPr>
            <a:xfrm>
              <a:off x="9385422" y="4885548"/>
              <a:ext cx="102281" cy="236524"/>
            </a:xfrm>
            <a:custGeom>
              <a:avLst/>
              <a:gdLst>
                <a:gd name="connsiteX0" fmla="*/ 9636 w 102280"/>
                <a:gd name="connsiteY0" fmla="*/ 46071 h 236524"/>
                <a:gd name="connsiteX1" fmla="*/ 16029 w 102280"/>
                <a:gd name="connsiteY1" fmla="*/ 29003 h 236524"/>
                <a:gd name="connsiteX2" fmla="*/ 25298 w 102280"/>
                <a:gd name="connsiteY2" fmla="*/ 13980 h 236524"/>
                <a:gd name="connsiteX3" fmla="*/ 31371 w 102280"/>
                <a:gd name="connsiteY3" fmla="*/ 9122 h 236524"/>
                <a:gd name="connsiteX4" fmla="*/ 37763 w 102280"/>
                <a:gd name="connsiteY4" fmla="*/ 8483 h 236524"/>
                <a:gd name="connsiteX5" fmla="*/ 49909 w 102280"/>
                <a:gd name="connsiteY5" fmla="*/ 19094 h 236524"/>
                <a:gd name="connsiteX6" fmla="*/ 58922 w 102280"/>
                <a:gd name="connsiteY6" fmla="*/ 35076 h 236524"/>
                <a:gd name="connsiteX7" fmla="*/ 66082 w 102280"/>
                <a:gd name="connsiteY7" fmla="*/ 52399 h 236524"/>
                <a:gd name="connsiteX8" fmla="*/ 77397 w 102280"/>
                <a:gd name="connsiteY8" fmla="*/ 88453 h 236524"/>
                <a:gd name="connsiteX9" fmla="*/ 94337 w 102280"/>
                <a:gd name="connsiteY9" fmla="*/ 162479 h 236524"/>
                <a:gd name="connsiteX10" fmla="*/ 107442 w 102280"/>
                <a:gd name="connsiteY10" fmla="*/ 237464 h 236524"/>
                <a:gd name="connsiteX11" fmla="*/ 96766 w 102280"/>
                <a:gd name="connsiteY11" fmla="*/ 162095 h 236524"/>
                <a:gd name="connsiteX12" fmla="*/ 82191 w 102280"/>
                <a:gd name="connsiteY12" fmla="*/ 87239 h 236524"/>
                <a:gd name="connsiteX13" fmla="*/ 71900 w 102280"/>
                <a:gd name="connsiteY13" fmla="*/ 50354 h 236524"/>
                <a:gd name="connsiteX14" fmla="*/ 65123 w 102280"/>
                <a:gd name="connsiteY14" fmla="*/ 32263 h 236524"/>
                <a:gd name="connsiteX15" fmla="*/ 56046 w 102280"/>
                <a:gd name="connsiteY15" fmla="*/ 14875 h 236524"/>
                <a:gd name="connsiteX16" fmla="*/ 49589 w 102280"/>
                <a:gd name="connsiteY16" fmla="*/ 6885 h 236524"/>
                <a:gd name="connsiteX17" fmla="*/ 40129 w 102280"/>
                <a:gd name="connsiteY17" fmla="*/ 812 h 236524"/>
                <a:gd name="connsiteX18" fmla="*/ 27983 w 102280"/>
                <a:gd name="connsiteY18" fmla="*/ 1515 h 236524"/>
                <a:gd name="connsiteX19" fmla="*/ 19033 w 102280"/>
                <a:gd name="connsiteY19" fmla="*/ 8099 h 236524"/>
                <a:gd name="connsiteX20" fmla="*/ 7782 w 102280"/>
                <a:gd name="connsiteY20" fmla="*/ 24975 h 236524"/>
                <a:gd name="connsiteX21" fmla="*/ 239 w 102280"/>
                <a:gd name="connsiteY21" fmla="*/ 43258 h 236524"/>
                <a:gd name="connsiteX22" fmla="*/ 3371 w 102280"/>
                <a:gd name="connsiteY22" fmla="*/ 49459 h 236524"/>
                <a:gd name="connsiteX23" fmla="*/ 9572 w 102280"/>
                <a:gd name="connsiteY23" fmla="*/ 46326 h 236524"/>
                <a:gd name="connsiteX24" fmla="*/ 9636 w 102280"/>
                <a:gd name="connsiteY24" fmla="*/ 46199 h 236524"/>
                <a:gd name="connsiteX25" fmla="*/ 9636 w 102280"/>
                <a:gd name="connsiteY25" fmla="*/ 46071 h 23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2280" h="236524">
                  <a:moveTo>
                    <a:pt x="9636" y="46071"/>
                  </a:moveTo>
                  <a:cubicBezTo>
                    <a:pt x="11298" y="40381"/>
                    <a:pt x="13472" y="34500"/>
                    <a:pt x="16029" y="29003"/>
                  </a:cubicBezTo>
                  <a:cubicBezTo>
                    <a:pt x="18586" y="23505"/>
                    <a:pt x="21590" y="18199"/>
                    <a:pt x="25298" y="13980"/>
                  </a:cubicBezTo>
                  <a:cubicBezTo>
                    <a:pt x="27152" y="11871"/>
                    <a:pt x="29197" y="10145"/>
                    <a:pt x="31371" y="9122"/>
                  </a:cubicBezTo>
                  <a:cubicBezTo>
                    <a:pt x="33480" y="8099"/>
                    <a:pt x="35590" y="7843"/>
                    <a:pt x="37763" y="8483"/>
                  </a:cubicBezTo>
                  <a:cubicBezTo>
                    <a:pt x="42238" y="9825"/>
                    <a:pt x="46521" y="14236"/>
                    <a:pt x="49909" y="19094"/>
                  </a:cubicBezTo>
                  <a:cubicBezTo>
                    <a:pt x="53361" y="24017"/>
                    <a:pt x="56302" y="29450"/>
                    <a:pt x="58922" y="35076"/>
                  </a:cubicBezTo>
                  <a:cubicBezTo>
                    <a:pt x="61543" y="40701"/>
                    <a:pt x="63909" y="46518"/>
                    <a:pt x="66082" y="52399"/>
                  </a:cubicBezTo>
                  <a:cubicBezTo>
                    <a:pt x="70429" y="64162"/>
                    <a:pt x="74073" y="76308"/>
                    <a:pt x="77397" y="88453"/>
                  </a:cubicBezTo>
                  <a:cubicBezTo>
                    <a:pt x="84045" y="112873"/>
                    <a:pt x="89415" y="137612"/>
                    <a:pt x="94337" y="162479"/>
                  </a:cubicBezTo>
                  <a:cubicBezTo>
                    <a:pt x="99196" y="187346"/>
                    <a:pt x="103479" y="212405"/>
                    <a:pt x="107442" y="237464"/>
                  </a:cubicBezTo>
                  <a:cubicBezTo>
                    <a:pt x="104310" y="212277"/>
                    <a:pt x="100794" y="187154"/>
                    <a:pt x="96766" y="162095"/>
                  </a:cubicBezTo>
                  <a:cubicBezTo>
                    <a:pt x="92675" y="137037"/>
                    <a:pt x="88073" y="112042"/>
                    <a:pt x="82191" y="87239"/>
                  </a:cubicBezTo>
                  <a:cubicBezTo>
                    <a:pt x="79187" y="74837"/>
                    <a:pt x="75927" y="62500"/>
                    <a:pt x="71900" y="50354"/>
                  </a:cubicBezTo>
                  <a:cubicBezTo>
                    <a:pt x="69918" y="44281"/>
                    <a:pt x="67680" y="38208"/>
                    <a:pt x="65123" y="32263"/>
                  </a:cubicBezTo>
                  <a:cubicBezTo>
                    <a:pt x="62566" y="26318"/>
                    <a:pt x="59690" y="20437"/>
                    <a:pt x="56046" y="14875"/>
                  </a:cubicBezTo>
                  <a:cubicBezTo>
                    <a:pt x="54192" y="12062"/>
                    <a:pt x="52146" y="9378"/>
                    <a:pt x="49589" y="6885"/>
                  </a:cubicBezTo>
                  <a:cubicBezTo>
                    <a:pt x="47096" y="4391"/>
                    <a:pt x="44028" y="2090"/>
                    <a:pt x="40129" y="812"/>
                  </a:cubicBezTo>
                  <a:cubicBezTo>
                    <a:pt x="36293" y="-531"/>
                    <a:pt x="31626" y="-147"/>
                    <a:pt x="27983" y="1515"/>
                  </a:cubicBezTo>
                  <a:cubicBezTo>
                    <a:pt x="24339" y="3177"/>
                    <a:pt x="21462" y="5542"/>
                    <a:pt x="19033" y="8099"/>
                  </a:cubicBezTo>
                  <a:cubicBezTo>
                    <a:pt x="14239" y="13277"/>
                    <a:pt x="10787" y="19094"/>
                    <a:pt x="7782" y="24975"/>
                  </a:cubicBezTo>
                  <a:cubicBezTo>
                    <a:pt x="4842" y="30920"/>
                    <a:pt x="2349" y="36866"/>
                    <a:pt x="239" y="43258"/>
                  </a:cubicBezTo>
                  <a:cubicBezTo>
                    <a:pt x="-592" y="45815"/>
                    <a:pt x="814" y="48628"/>
                    <a:pt x="3371" y="49459"/>
                  </a:cubicBezTo>
                  <a:cubicBezTo>
                    <a:pt x="5928" y="50290"/>
                    <a:pt x="8741" y="48884"/>
                    <a:pt x="9572" y="46326"/>
                  </a:cubicBezTo>
                  <a:cubicBezTo>
                    <a:pt x="9572" y="46263"/>
                    <a:pt x="9572" y="46263"/>
                    <a:pt x="9636" y="46199"/>
                  </a:cubicBezTo>
                  <a:lnTo>
                    <a:pt x="9636" y="4607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CB3C6BE-7B03-4CBB-9C0D-E771DBC233DF}"/>
                </a:ext>
              </a:extLst>
            </p:cNvPr>
            <p:cNvSpPr/>
            <p:nvPr/>
          </p:nvSpPr>
          <p:spPr>
            <a:xfrm>
              <a:off x="9425433" y="4816100"/>
              <a:ext cx="159814" cy="357982"/>
            </a:xfrm>
            <a:custGeom>
              <a:avLst/>
              <a:gdLst>
                <a:gd name="connsiteX0" fmla="*/ 14628 w 159813"/>
                <a:gd name="connsiteY0" fmla="*/ 70131 h 357982"/>
                <a:gd name="connsiteX1" fmla="*/ 24409 w 159813"/>
                <a:gd name="connsiteY1" fmla="*/ 44113 h 357982"/>
                <a:gd name="connsiteX2" fmla="*/ 38536 w 159813"/>
                <a:gd name="connsiteY2" fmla="*/ 21164 h 357982"/>
                <a:gd name="connsiteX3" fmla="*/ 47742 w 159813"/>
                <a:gd name="connsiteY3" fmla="*/ 13749 h 357982"/>
                <a:gd name="connsiteX4" fmla="*/ 57522 w 159813"/>
                <a:gd name="connsiteY4" fmla="*/ 12790 h 357982"/>
                <a:gd name="connsiteX5" fmla="*/ 76060 w 159813"/>
                <a:gd name="connsiteY5" fmla="*/ 28963 h 357982"/>
                <a:gd name="connsiteX6" fmla="*/ 89805 w 159813"/>
                <a:gd name="connsiteY6" fmla="*/ 53383 h 357982"/>
                <a:gd name="connsiteX7" fmla="*/ 100672 w 159813"/>
                <a:gd name="connsiteY7" fmla="*/ 79848 h 357982"/>
                <a:gd name="connsiteX8" fmla="*/ 117932 w 159813"/>
                <a:gd name="connsiteY8" fmla="*/ 134888 h 357982"/>
                <a:gd name="connsiteX9" fmla="*/ 143758 w 159813"/>
                <a:gd name="connsiteY9" fmla="*/ 247780 h 357982"/>
                <a:gd name="connsiteX10" fmla="*/ 163766 w 159813"/>
                <a:gd name="connsiteY10" fmla="*/ 362078 h 357982"/>
                <a:gd name="connsiteX11" fmla="*/ 147465 w 159813"/>
                <a:gd name="connsiteY11" fmla="*/ 247141 h 357982"/>
                <a:gd name="connsiteX12" fmla="*/ 125219 w 159813"/>
                <a:gd name="connsiteY12" fmla="*/ 133034 h 357982"/>
                <a:gd name="connsiteX13" fmla="*/ 109558 w 159813"/>
                <a:gd name="connsiteY13" fmla="*/ 76779 h 357982"/>
                <a:gd name="connsiteX14" fmla="*/ 99265 w 159813"/>
                <a:gd name="connsiteY14" fmla="*/ 49227 h 357982"/>
                <a:gd name="connsiteX15" fmla="*/ 85394 w 159813"/>
                <a:gd name="connsiteY15" fmla="*/ 22698 h 357982"/>
                <a:gd name="connsiteX16" fmla="*/ 75549 w 159813"/>
                <a:gd name="connsiteY16" fmla="*/ 10489 h 357982"/>
                <a:gd name="connsiteX17" fmla="*/ 61166 w 159813"/>
                <a:gd name="connsiteY17" fmla="*/ 1219 h 357982"/>
                <a:gd name="connsiteX18" fmla="*/ 42691 w 159813"/>
                <a:gd name="connsiteY18" fmla="*/ 2306 h 357982"/>
                <a:gd name="connsiteX19" fmla="*/ 29011 w 159813"/>
                <a:gd name="connsiteY19" fmla="*/ 12406 h 357982"/>
                <a:gd name="connsiteX20" fmla="*/ 11880 w 159813"/>
                <a:gd name="connsiteY20" fmla="*/ 38104 h 357982"/>
                <a:gd name="connsiteX21" fmla="*/ 373 w 159813"/>
                <a:gd name="connsiteY21" fmla="*/ 66040 h 357982"/>
                <a:gd name="connsiteX22" fmla="*/ 5167 w 159813"/>
                <a:gd name="connsiteY22" fmla="*/ 75501 h 357982"/>
                <a:gd name="connsiteX23" fmla="*/ 14628 w 159813"/>
                <a:gd name="connsiteY23" fmla="*/ 70706 h 357982"/>
                <a:gd name="connsiteX24" fmla="*/ 14692 w 159813"/>
                <a:gd name="connsiteY24" fmla="*/ 70515 h 357982"/>
                <a:gd name="connsiteX25" fmla="*/ 14628 w 159813"/>
                <a:gd name="connsiteY25" fmla="*/ 70131 h 35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813" h="357982">
                  <a:moveTo>
                    <a:pt x="14628" y="70131"/>
                  </a:moveTo>
                  <a:cubicBezTo>
                    <a:pt x="17185" y="61437"/>
                    <a:pt x="20509" y="52424"/>
                    <a:pt x="24409" y="44113"/>
                  </a:cubicBezTo>
                  <a:cubicBezTo>
                    <a:pt x="28308" y="35739"/>
                    <a:pt x="32847" y="27621"/>
                    <a:pt x="38536" y="21164"/>
                  </a:cubicBezTo>
                  <a:cubicBezTo>
                    <a:pt x="41349" y="17968"/>
                    <a:pt x="44545" y="15347"/>
                    <a:pt x="47742" y="13749"/>
                  </a:cubicBezTo>
                  <a:cubicBezTo>
                    <a:pt x="51002" y="12215"/>
                    <a:pt x="54198" y="11831"/>
                    <a:pt x="57522" y="12790"/>
                  </a:cubicBezTo>
                  <a:cubicBezTo>
                    <a:pt x="64298" y="14772"/>
                    <a:pt x="70883" y="21612"/>
                    <a:pt x="76060" y="28963"/>
                  </a:cubicBezTo>
                  <a:cubicBezTo>
                    <a:pt x="81302" y="36442"/>
                    <a:pt x="85777" y="44817"/>
                    <a:pt x="89805" y="53383"/>
                  </a:cubicBezTo>
                  <a:cubicBezTo>
                    <a:pt x="93768" y="62013"/>
                    <a:pt x="97412" y="70834"/>
                    <a:pt x="100672" y="79848"/>
                  </a:cubicBezTo>
                  <a:cubicBezTo>
                    <a:pt x="107320" y="97811"/>
                    <a:pt x="112818" y="116285"/>
                    <a:pt x="117932" y="134888"/>
                  </a:cubicBezTo>
                  <a:cubicBezTo>
                    <a:pt x="128096" y="172092"/>
                    <a:pt x="136278" y="209872"/>
                    <a:pt x="143758" y="247780"/>
                  </a:cubicBezTo>
                  <a:cubicBezTo>
                    <a:pt x="151109" y="285751"/>
                    <a:pt x="157693" y="323851"/>
                    <a:pt x="163766" y="362078"/>
                  </a:cubicBezTo>
                  <a:cubicBezTo>
                    <a:pt x="158972" y="323659"/>
                    <a:pt x="153602" y="285368"/>
                    <a:pt x="147465" y="247141"/>
                  </a:cubicBezTo>
                  <a:cubicBezTo>
                    <a:pt x="141201" y="208913"/>
                    <a:pt x="134233" y="170814"/>
                    <a:pt x="125219" y="133034"/>
                  </a:cubicBezTo>
                  <a:cubicBezTo>
                    <a:pt x="120681" y="114176"/>
                    <a:pt x="115694" y="95318"/>
                    <a:pt x="109558" y="76779"/>
                  </a:cubicBezTo>
                  <a:cubicBezTo>
                    <a:pt x="106553" y="67510"/>
                    <a:pt x="103101" y="58305"/>
                    <a:pt x="99265" y="49227"/>
                  </a:cubicBezTo>
                  <a:cubicBezTo>
                    <a:pt x="95366" y="40150"/>
                    <a:pt x="91019" y="31201"/>
                    <a:pt x="85394" y="22698"/>
                  </a:cubicBezTo>
                  <a:cubicBezTo>
                    <a:pt x="82581" y="18479"/>
                    <a:pt x="79449" y="14260"/>
                    <a:pt x="75549" y="10489"/>
                  </a:cubicBezTo>
                  <a:cubicBezTo>
                    <a:pt x="71714" y="6717"/>
                    <a:pt x="67047" y="3201"/>
                    <a:pt x="61166" y="1219"/>
                  </a:cubicBezTo>
                  <a:cubicBezTo>
                    <a:pt x="55285" y="-826"/>
                    <a:pt x="48189" y="-187"/>
                    <a:pt x="42691" y="2306"/>
                  </a:cubicBezTo>
                  <a:cubicBezTo>
                    <a:pt x="37130" y="4799"/>
                    <a:pt x="32719" y="8443"/>
                    <a:pt x="29011" y="12406"/>
                  </a:cubicBezTo>
                  <a:cubicBezTo>
                    <a:pt x="21660" y="20269"/>
                    <a:pt x="16482" y="29155"/>
                    <a:pt x="11880" y="38104"/>
                  </a:cubicBezTo>
                  <a:cubicBezTo>
                    <a:pt x="7341" y="47182"/>
                    <a:pt x="3633" y="56259"/>
                    <a:pt x="373" y="66040"/>
                  </a:cubicBezTo>
                  <a:cubicBezTo>
                    <a:pt x="-906" y="69939"/>
                    <a:pt x="1204" y="74222"/>
                    <a:pt x="5167" y="75501"/>
                  </a:cubicBezTo>
                  <a:cubicBezTo>
                    <a:pt x="9067" y="76779"/>
                    <a:pt x="13350" y="74670"/>
                    <a:pt x="14628" y="70706"/>
                  </a:cubicBezTo>
                  <a:cubicBezTo>
                    <a:pt x="14628" y="70642"/>
                    <a:pt x="14692" y="70579"/>
                    <a:pt x="14692" y="70515"/>
                  </a:cubicBezTo>
                  <a:lnTo>
                    <a:pt x="14628" y="7013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187399F-028D-4DA9-84A1-3506413CD9A4}"/>
                </a:ext>
              </a:extLst>
            </p:cNvPr>
            <p:cNvSpPr/>
            <p:nvPr/>
          </p:nvSpPr>
          <p:spPr>
            <a:xfrm>
              <a:off x="9485124" y="4743090"/>
              <a:ext cx="185384" cy="421908"/>
            </a:xfrm>
            <a:custGeom>
              <a:avLst/>
              <a:gdLst>
                <a:gd name="connsiteX0" fmla="*/ 17201 w 185383"/>
                <a:gd name="connsiteY0" fmla="*/ 81901 h 421907"/>
                <a:gd name="connsiteX1" fmla="*/ 28580 w 185383"/>
                <a:gd name="connsiteY1" fmla="*/ 51537 h 421907"/>
                <a:gd name="connsiteX2" fmla="*/ 45073 w 185383"/>
                <a:gd name="connsiteY2" fmla="*/ 24816 h 421907"/>
                <a:gd name="connsiteX3" fmla="*/ 55812 w 185383"/>
                <a:gd name="connsiteY3" fmla="*/ 16122 h 421907"/>
                <a:gd name="connsiteX4" fmla="*/ 67191 w 185383"/>
                <a:gd name="connsiteY4" fmla="*/ 15035 h 421907"/>
                <a:gd name="connsiteX5" fmla="*/ 88798 w 185383"/>
                <a:gd name="connsiteY5" fmla="*/ 33893 h 421907"/>
                <a:gd name="connsiteX6" fmla="*/ 104779 w 185383"/>
                <a:gd name="connsiteY6" fmla="*/ 62340 h 421907"/>
                <a:gd name="connsiteX7" fmla="*/ 117436 w 185383"/>
                <a:gd name="connsiteY7" fmla="*/ 93152 h 421907"/>
                <a:gd name="connsiteX8" fmla="*/ 137573 w 185383"/>
                <a:gd name="connsiteY8" fmla="*/ 157269 h 421907"/>
                <a:gd name="connsiteX9" fmla="*/ 167617 w 185383"/>
                <a:gd name="connsiteY9" fmla="*/ 288892 h 421907"/>
                <a:gd name="connsiteX10" fmla="*/ 190886 w 185383"/>
                <a:gd name="connsiteY10" fmla="*/ 422112 h 421907"/>
                <a:gd name="connsiteX11" fmla="*/ 171901 w 185383"/>
                <a:gd name="connsiteY11" fmla="*/ 288125 h 421907"/>
                <a:gd name="connsiteX12" fmla="*/ 145947 w 185383"/>
                <a:gd name="connsiteY12" fmla="*/ 155096 h 421907"/>
                <a:gd name="connsiteX13" fmla="*/ 127664 w 185383"/>
                <a:gd name="connsiteY13" fmla="*/ 89572 h 421907"/>
                <a:gd name="connsiteX14" fmla="*/ 115646 w 185383"/>
                <a:gd name="connsiteY14" fmla="*/ 57418 h 421907"/>
                <a:gd name="connsiteX15" fmla="*/ 99473 w 185383"/>
                <a:gd name="connsiteY15" fmla="*/ 26478 h 421907"/>
                <a:gd name="connsiteX16" fmla="*/ 88030 w 185383"/>
                <a:gd name="connsiteY16" fmla="*/ 12223 h 421907"/>
                <a:gd name="connsiteX17" fmla="*/ 71218 w 185383"/>
                <a:gd name="connsiteY17" fmla="*/ 1419 h 421907"/>
                <a:gd name="connsiteX18" fmla="*/ 49675 w 185383"/>
                <a:gd name="connsiteY18" fmla="*/ 2698 h 421907"/>
                <a:gd name="connsiteX19" fmla="*/ 33758 w 185383"/>
                <a:gd name="connsiteY19" fmla="*/ 14460 h 421907"/>
                <a:gd name="connsiteX20" fmla="*/ 13813 w 185383"/>
                <a:gd name="connsiteY20" fmla="*/ 44441 h 421907"/>
                <a:gd name="connsiteX21" fmla="*/ 453 w 185383"/>
                <a:gd name="connsiteY21" fmla="*/ 76979 h 421907"/>
                <a:gd name="connsiteX22" fmla="*/ 6014 w 185383"/>
                <a:gd name="connsiteY22" fmla="*/ 87974 h 421907"/>
                <a:gd name="connsiteX23" fmla="*/ 17009 w 185383"/>
                <a:gd name="connsiteY23" fmla="*/ 82413 h 421907"/>
                <a:gd name="connsiteX24" fmla="*/ 17073 w 185383"/>
                <a:gd name="connsiteY24" fmla="*/ 82157 h 421907"/>
                <a:gd name="connsiteX25" fmla="*/ 17201 w 185383"/>
                <a:gd name="connsiteY25" fmla="*/ 81901 h 4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383" h="421907">
                  <a:moveTo>
                    <a:pt x="17201" y="81901"/>
                  </a:moveTo>
                  <a:cubicBezTo>
                    <a:pt x="20142" y="71801"/>
                    <a:pt x="24041" y="61317"/>
                    <a:pt x="28580" y="51537"/>
                  </a:cubicBezTo>
                  <a:cubicBezTo>
                    <a:pt x="33119" y="41820"/>
                    <a:pt x="38424" y="32359"/>
                    <a:pt x="45073" y="24816"/>
                  </a:cubicBezTo>
                  <a:cubicBezTo>
                    <a:pt x="48333" y="21044"/>
                    <a:pt x="52040" y="17976"/>
                    <a:pt x="55812" y="16122"/>
                  </a:cubicBezTo>
                  <a:cubicBezTo>
                    <a:pt x="59584" y="14332"/>
                    <a:pt x="63291" y="13885"/>
                    <a:pt x="67191" y="15035"/>
                  </a:cubicBezTo>
                  <a:cubicBezTo>
                    <a:pt x="75117" y="17400"/>
                    <a:pt x="82789" y="25263"/>
                    <a:pt x="88798" y="33893"/>
                  </a:cubicBezTo>
                  <a:cubicBezTo>
                    <a:pt x="94934" y="42587"/>
                    <a:pt x="100112" y="52368"/>
                    <a:pt x="104779" y="62340"/>
                  </a:cubicBezTo>
                  <a:cubicBezTo>
                    <a:pt x="109382" y="72376"/>
                    <a:pt x="113664" y="82668"/>
                    <a:pt x="117436" y="93152"/>
                  </a:cubicBezTo>
                  <a:cubicBezTo>
                    <a:pt x="125171" y="114120"/>
                    <a:pt x="131564" y="135599"/>
                    <a:pt x="137573" y="157269"/>
                  </a:cubicBezTo>
                  <a:cubicBezTo>
                    <a:pt x="149399" y="200611"/>
                    <a:pt x="158988" y="244655"/>
                    <a:pt x="167617" y="288892"/>
                  </a:cubicBezTo>
                  <a:cubicBezTo>
                    <a:pt x="176183" y="333128"/>
                    <a:pt x="183855" y="377556"/>
                    <a:pt x="190886" y="422112"/>
                  </a:cubicBezTo>
                  <a:cubicBezTo>
                    <a:pt x="185261" y="377365"/>
                    <a:pt x="179060" y="332681"/>
                    <a:pt x="171901" y="288125"/>
                  </a:cubicBezTo>
                  <a:cubicBezTo>
                    <a:pt x="164613" y="243569"/>
                    <a:pt x="156495" y="199141"/>
                    <a:pt x="145947" y="155096"/>
                  </a:cubicBezTo>
                  <a:cubicBezTo>
                    <a:pt x="140641" y="133106"/>
                    <a:pt x="134888" y="111179"/>
                    <a:pt x="127664" y="89572"/>
                  </a:cubicBezTo>
                  <a:cubicBezTo>
                    <a:pt x="124148" y="78769"/>
                    <a:pt x="120121" y="68029"/>
                    <a:pt x="115646" y="57418"/>
                  </a:cubicBezTo>
                  <a:cubicBezTo>
                    <a:pt x="111107" y="46870"/>
                    <a:pt x="105993" y="36386"/>
                    <a:pt x="99473" y="26478"/>
                  </a:cubicBezTo>
                  <a:cubicBezTo>
                    <a:pt x="96149" y="21556"/>
                    <a:pt x="92569" y="16633"/>
                    <a:pt x="88030" y="12223"/>
                  </a:cubicBezTo>
                  <a:cubicBezTo>
                    <a:pt x="83556" y="7812"/>
                    <a:pt x="78122" y="3720"/>
                    <a:pt x="71218" y="1419"/>
                  </a:cubicBezTo>
                  <a:cubicBezTo>
                    <a:pt x="64378" y="-946"/>
                    <a:pt x="56068" y="-243"/>
                    <a:pt x="49675" y="2698"/>
                  </a:cubicBezTo>
                  <a:cubicBezTo>
                    <a:pt x="43219" y="5638"/>
                    <a:pt x="38041" y="9857"/>
                    <a:pt x="33758" y="14460"/>
                  </a:cubicBezTo>
                  <a:cubicBezTo>
                    <a:pt x="25192" y="23665"/>
                    <a:pt x="19119" y="33957"/>
                    <a:pt x="13813" y="44441"/>
                  </a:cubicBezTo>
                  <a:cubicBezTo>
                    <a:pt x="8507" y="54989"/>
                    <a:pt x="4160" y="65600"/>
                    <a:pt x="453" y="76979"/>
                  </a:cubicBezTo>
                  <a:cubicBezTo>
                    <a:pt x="-1082" y="81582"/>
                    <a:pt x="1411" y="86504"/>
                    <a:pt x="6014" y="87974"/>
                  </a:cubicBezTo>
                  <a:cubicBezTo>
                    <a:pt x="10617" y="89508"/>
                    <a:pt x="15539" y="87015"/>
                    <a:pt x="17009" y="82413"/>
                  </a:cubicBezTo>
                  <a:cubicBezTo>
                    <a:pt x="17009" y="82349"/>
                    <a:pt x="17073" y="82285"/>
                    <a:pt x="17073" y="82157"/>
                  </a:cubicBezTo>
                  <a:lnTo>
                    <a:pt x="17201" y="81901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0C71A69-09F9-4EC5-978E-C4B7C7342501}"/>
                </a:ext>
              </a:extLst>
            </p:cNvPr>
            <p:cNvSpPr/>
            <p:nvPr/>
          </p:nvSpPr>
          <p:spPr>
            <a:xfrm>
              <a:off x="9350040" y="4933564"/>
              <a:ext cx="70318" cy="159814"/>
            </a:xfrm>
            <a:custGeom>
              <a:avLst/>
              <a:gdLst>
                <a:gd name="connsiteX0" fmla="*/ 9795 w 70317"/>
                <a:gd name="connsiteY0" fmla="*/ 33150 h 159813"/>
                <a:gd name="connsiteX1" fmla="*/ 19959 w 70317"/>
                <a:gd name="connsiteY1" fmla="*/ 11735 h 159813"/>
                <a:gd name="connsiteX2" fmla="*/ 23603 w 70317"/>
                <a:gd name="connsiteY2" fmla="*/ 8667 h 159813"/>
                <a:gd name="connsiteX3" fmla="*/ 27055 w 70317"/>
                <a:gd name="connsiteY3" fmla="*/ 8283 h 159813"/>
                <a:gd name="connsiteX4" fmla="*/ 34726 w 70317"/>
                <a:gd name="connsiteY4" fmla="*/ 14995 h 159813"/>
                <a:gd name="connsiteX5" fmla="*/ 45785 w 70317"/>
                <a:gd name="connsiteY5" fmla="*/ 37369 h 159813"/>
                <a:gd name="connsiteX6" fmla="*/ 53648 w 70317"/>
                <a:gd name="connsiteY6" fmla="*/ 61852 h 159813"/>
                <a:gd name="connsiteX7" fmla="*/ 65538 w 70317"/>
                <a:gd name="connsiteY7" fmla="*/ 112162 h 159813"/>
                <a:gd name="connsiteX8" fmla="*/ 74871 w 70317"/>
                <a:gd name="connsiteY8" fmla="*/ 163174 h 159813"/>
                <a:gd name="connsiteX9" fmla="*/ 67967 w 70317"/>
                <a:gd name="connsiteY9" fmla="*/ 111714 h 159813"/>
                <a:gd name="connsiteX10" fmla="*/ 58378 w 70317"/>
                <a:gd name="connsiteY10" fmla="*/ 60574 h 159813"/>
                <a:gd name="connsiteX11" fmla="*/ 51538 w 70317"/>
                <a:gd name="connsiteY11" fmla="*/ 35323 h 159813"/>
                <a:gd name="connsiteX12" fmla="*/ 40799 w 70317"/>
                <a:gd name="connsiteY12" fmla="*/ 10776 h 159813"/>
                <a:gd name="connsiteX13" fmla="*/ 36260 w 70317"/>
                <a:gd name="connsiteY13" fmla="*/ 5087 h 159813"/>
                <a:gd name="connsiteX14" fmla="*/ 29356 w 70317"/>
                <a:gd name="connsiteY14" fmla="*/ 612 h 159813"/>
                <a:gd name="connsiteX15" fmla="*/ 20151 w 70317"/>
                <a:gd name="connsiteY15" fmla="*/ 1123 h 159813"/>
                <a:gd name="connsiteX16" fmla="*/ 13567 w 70317"/>
                <a:gd name="connsiteY16" fmla="*/ 5918 h 159813"/>
                <a:gd name="connsiteX17" fmla="*/ 5576 w 70317"/>
                <a:gd name="connsiteY17" fmla="*/ 17680 h 159813"/>
                <a:gd name="connsiteX18" fmla="*/ 270 w 70317"/>
                <a:gd name="connsiteY18" fmla="*/ 30337 h 159813"/>
                <a:gd name="connsiteX19" fmla="*/ 3339 w 70317"/>
                <a:gd name="connsiteY19" fmla="*/ 36538 h 159813"/>
                <a:gd name="connsiteX20" fmla="*/ 9539 w 70317"/>
                <a:gd name="connsiteY20" fmla="*/ 33470 h 159813"/>
                <a:gd name="connsiteX21" fmla="*/ 9603 w 70317"/>
                <a:gd name="connsiteY21" fmla="*/ 33342 h 159813"/>
                <a:gd name="connsiteX22" fmla="*/ 9795 w 70317"/>
                <a:gd name="connsiteY22" fmla="*/ 33150 h 15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317" h="159813">
                  <a:moveTo>
                    <a:pt x="9795" y="33150"/>
                  </a:moveTo>
                  <a:cubicBezTo>
                    <a:pt x="12032" y="25543"/>
                    <a:pt x="15293" y="17360"/>
                    <a:pt x="19959" y="11735"/>
                  </a:cubicBezTo>
                  <a:cubicBezTo>
                    <a:pt x="21110" y="10393"/>
                    <a:pt x="22388" y="9306"/>
                    <a:pt x="23603" y="8667"/>
                  </a:cubicBezTo>
                  <a:cubicBezTo>
                    <a:pt x="24817" y="8091"/>
                    <a:pt x="25840" y="7963"/>
                    <a:pt x="27055" y="8283"/>
                  </a:cubicBezTo>
                  <a:cubicBezTo>
                    <a:pt x="29548" y="8922"/>
                    <a:pt x="32489" y="11735"/>
                    <a:pt x="34726" y="14995"/>
                  </a:cubicBezTo>
                  <a:cubicBezTo>
                    <a:pt x="39329" y="21516"/>
                    <a:pt x="42717" y="29442"/>
                    <a:pt x="45785" y="37369"/>
                  </a:cubicBezTo>
                  <a:cubicBezTo>
                    <a:pt x="48789" y="45360"/>
                    <a:pt x="51347" y="53542"/>
                    <a:pt x="53648" y="61852"/>
                  </a:cubicBezTo>
                  <a:cubicBezTo>
                    <a:pt x="58315" y="78409"/>
                    <a:pt x="62086" y="95285"/>
                    <a:pt x="65538" y="112162"/>
                  </a:cubicBezTo>
                  <a:cubicBezTo>
                    <a:pt x="68926" y="129102"/>
                    <a:pt x="71994" y="146106"/>
                    <a:pt x="74871" y="163174"/>
                  </a:cubicBezTo>
                  <a:cubicBezTo>
                    <a:pt x="72826" y="145978"/>
                    <a:pt x="70588" y="128846"/>
                    <a:pt x="67967" y="111714"/>
                  </a:cubicBezTo>
                  <a:cubicBezTo>
                    <a:pt x="65282" y="94582"/>
                    <a:pt x="62342" y="77514"/>
                    <a:pt x="58378" y="60574"/>
                  </a:cubicBezTo>
                  <a:cubicBezTo>
                    <a:pt x="56397" y="52136"/>
                    <a:pt x="54223" y="43634"/>
                    <a:pt x="51538" y="35323"/>
                  </a:cubicBezTo>
                  <a:cubicBezTo>
                    <a:pt x="48789" y="27013"/>
                    <a:pt x="45785" y="18703"/>
                    <a:pt x="40799" y="10776"/>
                  </a:cubicBezTo>
                  <a:cubicBezTo>
                    <a:pt x="39520" y="8794"/>
                    <a:pt x="38114" y="6877"/>
                    <a:pt x="36260" y="5087"/>
                  </a:cubicBezTo>
                  <a:cubicBezTo>
                    <a:pt x="34470" y="3297"/>
                    <a:pt x="32233" y="1571"/>
                    <a:pt x="29356" y="612"/>
                  </a:cubicBezTo>
                  <a:cubicBezTo>
                    <a:pt x="26480" y="-411"/>
                    <a:pt x="22900" y="-91"/>
                    <a:pt x="20151" y="1123"/>
                  </a:cubicBezTo>
                  <a:cubicBezTo>
                    <a:pt x="17402" y="2338"/>
                    <a:pt x="15293" y="4064"/>
                    <a:pt x="13567" y="5918"/>
                  </a:cubicBezTo>
                  <a:cubicBezTo>
                    <a:pt x="10115" y="9625"/>
                    <a:pt x="7685" y="13653"/>
                    <a:pt x="5576" y="17680"/>
                  </a:cubicBezTo>
                  <a:cubicBezTo>
                    <a:pt x="3466" y="21835"/>
                    <a:pt x="1804" y="25862"/>
                    <a:pt x="270" y="30337"/>
                  </a:cubicBezTo>
                  <a:cubicBezTo>
                    <a:pt x="-625" y="32894"/>
                    <a:pt x="782" y="35707"/>
                    <a:pt x="3339" y="36538"/>
                  </a:cubicBezTo>
                  <a:cubicBezTo>
                    <a:pt x="5896" y="37433"/>
                    <a:pt x="8708" y="36027"/>
                    <a:pt x="9539" y="33470"/>
                  </a:cubicBezTo>
                  <a:cubicBezTo>
                    <a:pt x="9539" y="33406"/>
                    <a:pt x="9603" y="33342"/>
                    <a:pt x="9603" y="33342"/>
                  </a:cubicBezTo>
                  <a:lnTo>
                    <a:pt x="9795" y="33150"/>
                  </a:lnTo>
                  <a:close/>
                </a:path>
              </a:pathLst>
            </a:custGeom>
            <a:solidFill>
              <a:srgbClr val="D6D6D6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89" name="그림 188">
            <a:extLst>
              <a:ext uri="{FF2B5EF4-FFF2-40B4-BE49-F238E27FC236}">
                <a16:creationId xmlns:a16="http://schemas.microsoft.com/office/drawing/2014/main" id="{300C0BD1-BFBB-4B29-9A4F-ED4AAC94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62" y="2639067"/>
            <a:ext cx="222651" cy="222651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048448-95E6-4718-A582-EC129D353CA1}"/>
              </a:ext>
            </a:extLst>
          </p:cNvPr>
          <p:cNvSpPr/>
          <p:nvPr/>
        </p:nvSpPr>
        <p:spPr>
          <a:xfrm>
            <a:off x="4678010" y="3334576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FD08B5-F76B-4BE2-B5E2-C73C1B708476}"/>
              </a:ext>
            </a:extLst>
          </p:cNvPr>
          <p:cNvSpPr/>
          <p:nvPr/>
        </p:nvSpPr>
        <p:spPr>
          <a:xfrm>
            <a:off x="6069034" y="2703444"/>
            <a:ext cx="394984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8420BB43-3EF9-4F85-A5F6-251F6EEF2A90}"/>
              </a:ext>
            </a:extLst>
          </p:cNvPr>
          <p:cNvCxnSpPr>
            <a:stCxn id="83" idx="2"/>
          </p:cNvCxnSpPr>
          <p:nvPr/>
        </p:nvCxnSpPr>
        <p:spPr>
          <a:xfrm>
            <a:off x="3099351" y="3359895"/>
            <a:ext cx="556585" cy="8841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6CD5E32E-9940-4D5C-9A83-80F69FE2266F}"/>
              </a:ext>
            </a:extLst>
          </p:cNvPr>
          <p:cNvCxnSpPr>
            <a:endCxn id="23" idx="5"/>
          </p:cNvCxnSpPr>
          <p:nvPr/>
        </p:nvCxnSpPr>
        <p:spPr>
          <a:xfrm>
            <a:off x="3283154" y="3366988"/>
            <a:ext cx="1386711" cy="9505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19E17AF-CA77-421D-B7BF-24570A3865D7}"/>
              </a:ext>
            </a:extLst>
          </p:cNvPr>
          <p:cNvCxnSpPr>
            <a:stCxn id="83" idx="3"/>
          </p:cNvCxnSpPr>
          <p:nvPr/>
        </p:nvCxnSpPr>
        <p:spPr>
          <a:xfrm>
            <a:off x="3296843" y="3262619"/>
            <a:ext cx="1286061" cy="4527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A4E3FC27-B75F-431E-99E3-33633E7F3DC9}"/>
              </a:ext>
            </a:extLst>
          </p:cNvPr>
          <p:cNvCxnSpPr>
            <a:stCxn id="83" idx="3"/>
          </p:cNvCxnSpPr>
          <p:nvPr/>
        </p:nvCxnSpPr>
        <p:spPr>
          <a:xfrm flipV="1">
            <a:off x="3296843" y="2461761"/>
            <a:ext cx="2229313" cy="800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4DBD17D-0947-4DA2-ADEF-61348123ADF1}"/>
              </a:ext>
            </a:extLst>
          </p:cNvPr>
          <p:cNvSpPr txBox="1"/>
          <p:nvPr/>
        </p:nvSpPr>
        <p:spPr>
          <a:xfrm>
            <a:off x="1642752" y="4003074"/>
            <a:ext cx="7633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ARRIVE IN 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EA283D-19DF-4928-9192-035957C85A7A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C3C575-54D1-4CF8-B9B6-FAF013F22205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7DFE-2D7F-42C4-A0AD-08B222C4845A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9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18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재생중인 곡 변경에 대한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자동주행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모드 전환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음악 모드로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341373" y="3349140"/>
            <a:ext cx="323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Would you like to change the music?</a:t>
            </a:r>
            <a:br>
              <a:rPr lang="en-US" altLang="ko-KR" sz="1400" dirty="0"/>
            </a:b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299791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50" y="3308421"/>
            <a:ext cx="3313130" cy="40633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sc_select_music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36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02511"/>
              </p:ext>
            </p:extLst>
          </p:nvPr>
        </p:nvGraphicFramePr>
        <p:xfrm>
          <a:off x="136187" y="567266"/>
          <a:ext cx="11884703" cy="599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19.09.30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상세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내비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구체화 및 자율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수동주행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186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앨범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로직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조작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04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진입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이탈조건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8121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주행정보 위치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332594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 </a:t>
                      </a:r>
                      <a:r>
                        <a:rPr lang="ko-KR" altLang="en-US" sz="900" dirty="0"/>
                        <a:t>외 자동주행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시간 정보를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기어 정보로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1530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sc_manual_calibration</a:t>
                      </a:r>
                      <a:r>
                        <a:rPr lang="ko-KR" altLang="en-US" sz="900" dirty="0"/>
                        <a:t> 외 수동주행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정보구조 및 레이아웃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98453"/>
                  </a:ext>
                </a:extLst>
              </a:tr>
              <a:tr h="141023">
                <a:tc rowSpan="1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Basic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활성화 조건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371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프리뷰 및 가이드 플로우 임시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08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Welcome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mt_welcome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193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sc_select_map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브이터치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필드 조건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27950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</a:t>
                      </a:r>
                      <a:r>
                        <a:rPr lang="ko-KR" altLang="en-US" sz="900" dirty="0"/>
                        <a:t> 활성 </a:t>
                      </a:r>
                      <a:r>
                        <a:rPr lang="en-US" altLang="ko-KR" sz="900" dirty="0"/>
                        <a:t>(sc_automatic_m00)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도착지 아이콘으로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29881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1354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상태 세분화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51396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47408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254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도슨트 멘트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0100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sc_option_vtouchguide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외 가이드 화면 전체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Appendix_</a:t>
                      </a:r>
                      <a:r>
                        <a:rPr lang="ko-KR" altLang="en-US" sz="900" dirty="0"/>
                        <a:t>가이드 화면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구역 추가 및 페이지 추가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853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19.10.07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sc_option_vtouchguide_02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AI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발화 플로우로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메뉴 프리뷰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sc_auto_menu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변경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sc_select_music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수동 주행 제안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/>
                        <a:t>sc_select_drive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음악 모션 케이스 정의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모드 전환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23415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음악 선택 메뉴 </a:t>
                      </a:r>
                      <a:r>
                        <a:rPr lang="en-US" altLang="ko-KR" sz="900" dirty="0"/>
                        <a:t>(sc_m_sel01)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30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18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그림 618">
            <a:extLst>
              <a:ext uri="{FF2B5EF4-FFF2-40B4-BE49-F238E27FC236}">
                <a16:creationId xmlns:a16="http://schemas.microsoft.com/office/drawing/2014/main" id="{29DA1426-DEAA-4EAA-94E2-EC5238DA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3" t="-3123" r="-1" b="25980"/>
          <a:stretch/>
        </p:blipFill>
        <p:spPr>
          <a:xfrm>
            <a:off x="3253028" y="1551217"/>
            <a:ext cx="1667923" cy="8230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모드 전환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EE1A41C-C5B7-4214-AE26-DB456D0ABF8F}"/>
              </a:ext>
            </a:extLst>
          </p:cNvPr>
          <p:cNvCxnSpPr>
            <a:cxnSpLocks/>
          </p:cNvCxnSpPr>
          <p:nvPr/>
        </p:nvCxnSpPr>
        <p:spPr>
          <a:xfrm flipV="1">
            <a:off x="4108479" y="1504172"/>
            <a:ext cx="1014459" cy="402625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6941444" y="1015107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66475"/>
              <a:chOff x="3805875" y="3340670"/>
              <a:chExt cx="1766338" cy="1566475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56669"/>
                <a:ext cx="873855" cy="1450476"/>
                <a:chOff x="1716240" y="592296"/>
                <a:chExt cx="995861" cy="1652988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27229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6275207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44D7AC8B-3BC4-4794-B818-249B7AAB82C6}"/>
              </a:ext>
            </a:extLst>
          </p:cNvPr>
          <p:cNvGrpSpPr/>
          <p:nvPr/>
        </p:nvGrpSpPr>
        <p:grpSpPr>
          <a:xfrm>
            <a:off x="202683" y="1354004"/>
            <a:ext cx="2816339" cy="1065302"/>
            <a:chOff x="875798" y="2895464"/>
            <a:chExt cx="6768175" cy="2560113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FF745882-E751-411E-A8CD-7BE56D23FBF9}"/>
                </a:ext>
              </a:extLst>
            </p:cNvPr>
            <p:cNvGrpSpPr/>
            <p:nvPr/>
          </p:nvGrpSpPr>
          <p:grpSpPr>
            <a:xfrm>
              <a:off x="875798" y="4021423"/>
              <a:ext cx="2555192" cy="1245187"/>
              <a:chOff x="875798" y="4021423"/>
              <a:chExt cx="2555192" cy="1245187"/>
            </a:xfrm>
          </p:grpSpPr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66DD71F-ADBB-4B16-93DD-B11F38D5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98" y="4021423"/>
                <a:ext cx="2555192" cy="1245187"/>
              </a:xfrm>
              <a:prstGeom prst="rect">
                <a:avLst/>
              </a:prstGeom>
            </p:spPr>
          </p:pic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BCF31139-4823-4246-8D74-5257CA6B1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889" y="4283992"/>
                <a:ext cx="488830" cy="2377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706F68A-B0C1-4A91-9A8C-8C42882E5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0414" y="4571706"/>
                <a:ext cx="676275" cy="340575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FF57295-000F-4ECD-84AA-5BBF1E908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937110" y="4363974"/>
                <a:ext cx="384299" cy="393236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3C58248-77BE-4A3D-920D-D342FDF6F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>
              <a:off x="2622430" y="3055844"/>
              <a:ext cx="5021543" cy="2399733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A9E64ED6-EF55-47DA-BB29-9D491256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609" y="2895464"/>
              <a:ext cx="1506391" cy="1715521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B50682BC-1F5E-43DC-B951-6ECE3C1D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89" y="4493475"/>
              <a:ext cx="1133212" cy="555779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E7A4D8B-8156-42E7-8276-03C8F2B4E720}"/>
                </a:ext>
              </a:extLst>
            </p:cNvPr>
            <p:cNvSpPr txBox="1"/>
            <p:nvPr/>
          </p:nvSpPr>
          <p:spPr>
            <a:xfrm>
              <a:off x="1834639" y="4724815"/>
              <a:ext cx="906062" cy="628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ARRIVE IN </a:t>
              </a:r>
            </a:p>
            <a:p>
              <a:r>
                <a:rPr lang="en-US" altLang="ko-KR"/>
                <a:t>15</a:t>
              </a:r>
              <a:r>
                <a:rPr lang="en-US" altLang="ko-KR" dirty="0"/>
                <a:t>MIN</a:t>
              </a:r>
              <a:endParaRPr lang="ko-KR" alt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707B725-E43E-48C3-A696-91EEFBFA4194}"/>
                </a:ext>
              </a:extLst>
            </p:cNvPr>
            <p:cNvSpPr txBox="1"/>
            <p:nvPr/>
          </p:nvSpPr>
          <p:spPr>
            <a:xfrm>
              <a:off x="5673888" y="4804488"/>
              <a:ext cx="956144" cy="3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PARKING</a:t>
              </a:r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C8BA303-4704-4745-B7DE-7471D1FA0CD4}"/>
                </a:ext>
              </a:extLst>
            </p:cNvPr>
            <p:cNvSpPr txBox="1"/>
            <p:nvPr/>
          </p:nvSpPr>
          <p:spPr>
            <a:xfrm>
              <a:off x="3105934" y="4178633"/>
              <a:ext cx="2131096" cy="591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vl="0">
                <a:defRPr sz="500">
                  <a:solidFill>
                    <a:prstClr val="black">
                      <a:lumMod val="50000"/>
                      <a:lumOff val="50000"/>
                    </a:prstClr>
                  </a:solidFill>
                </a:defRPr>
              </a:lvl1pPr>
            </a:lstStyle>
            <a:p>
              <a:r>
                <a:rPr lang="en-US" altLang="ko-KR" dirty="0"/>
                <a:t>YOU CAN ENTER </a:t>
              </a:r>
            </a:p>
            <a:p>
              <a:r>
                <a:rPr lang="en-US" altLang="ko-KR" dirty="0"/>
                <a:t>RIGHT AWAY </a:t>
              </a:r>
              <a:r>
                <a:rPr lang="en-US" altLang="ko-KR"/>
                <a:t>AT ROOM</a:t>
              </a:r>
              <a:endParaRPr lang="en-US" altLang="ko-KR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224989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24BEEA-5402-4EF8-9396-DA047B8F62BD}"/>
              </a:ext>
            </a:extLst>
          </p:cNvPr>
          <p:cNvGrpSpPr/>
          <p:nvPr/>
        </p:nvGrpSpPr>
        <p:grpSpPr>
          <a:xfrm>
            <a:off x="205863" y="3577399"/>
            <a:ext cx="2865146" cy="1417651"/>
            <a:chOff x="8782947" y="3803109"/>
            <a:chExt cx="2865146" cy="14176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151057B9-E436-428D-8303-318851375ABC}"/>
                </a:ext>
              </a:extLst>
            </p:cNvPr>
            <p:cNvGrpSpPr/>
            <p:nvPr/>
          </p:nvGrpSpPr>
          <p:grpSpPr>
            <a:xfrm>
              <a:off x="9449184" y="3844896"/>
              <a:ext cx="2074771" cy="1267471"/>
              <a:chOff x="1706841" y="1821509"/>
              <a:chExt cx="6027683" cy="3682291"/>
            </a:xfrm>
          </p:grpSpPr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77852B24-3DC6-4FD2-AC53-8FC56A06CC29}"/>
                  </a:ext>
                </a:extLst>
              </p:cNvPr>
              <p:cNvGrpSpPr/>
              <p:nvPr/>
            </p:nvGrpSpPr>
            <p:grpSpPr>
              <a:xfrm>
                <a:off x="2548007" y="1821509"/>
                <a:ext cx="938773" cy="1438391"/>
                <a:chOff x="2363620" y="2007322"/>
                <a:chExt cx="938773" cy="143839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3EA2A371-D2B5-48D3-AB0A-538DB0D49EE0}"/>
                    </a:ext>
                  </a:extLst>
                </p:cNvPr>
                <p:cNvGrpSpPr/>
                <p:nvPr/>
              </p:nvGrpSpPr>
              <p:grpSpPr>
                <a:xfrm flipH="1">
                  <a:off x="2363620" y="200732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61" name="평행 사변형 360">
                    <a:extLst>
                      <a:ext uri="{FF2B5EF4-FFF2-40B4-BE49-F238E27FC236}">
                        <a16:creationId xmlns:a16="http://schemas.microsoft.com/office/drawing/2014/main" id="{17E36942-A5BB-462C-9333-3E2089E0DC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평행 사변형 361">
                    <a:extLst>
                      <a:ext uri="{FF2B5EF4-FFF2-40B4-BE49-F238E27FC236}">
                        <a16:creationId xmlns:a16="http://schemas.microsoft.com/office/drawing/2014/main" id="{35EA757D-A2C8-4229-BBB2-3FA6E414C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5182301C-4BB5-4FCD-BF19-6EDFB7003570}"/>
                    </a:ext>
                  </a:extLst>
                </p:cNvPr>
                <p:cNvSpPr/>
                <p:nvPr/>
              </p:nvSpPr>
              <p:spPr>
                <a:xfrm rot="20324237">
                  <a:off x="2384015" y="2142935"/>
                  <a:ext cx="91837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BILLBOARD</a:t>
                  </a:r>
                </a:p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TOP 100</a:t>
                  </a:r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1A2BBC15-74B4-41DD-B92A-CD727B67247A}"/>
                  </a:ext>
                </a:extLst>
              </p:cNvPr>
              <p:cNvGrpSpPr/>
              <p:nvPr/>
            </p:nvGrpSpPr>
            <p:grpSpPr>
              <a:xfrm>
                <a:off x="3021697" y="2322778"/>
                <a:ext cx="1574981" cy="1546698"/>
                <a:chOff x="2898270" y="2561931"/>
                <a:chExt cx="1574981" cy="1546698"/>
              </a:xfrm>
            </p:grpSpPr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8F615109-7459-4CA2-809E-C1D27CAD6859}"/>
                    </a:ext>
                  </a:extLst>
                </p:cNvPr>
                <p:cNvGrpSpPr/>
                <p:nvPr/>
              </p:nvGrpSpPr>
              <p:grpSpPr>
                <a:xfrm flipH="1">
                  <a:off x="2898270" y="2670238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55" name="평행 사변형 354">
                    <a:extLst>
                      <a:ext uri="{FF2B5EF4-FFF2-40B4-BE49-F238E27FC236}">
                        <a16:creationId xmlns:a16="http://schemas.microsoft.com/office/drawing/2014/main" id="{C268A727-3494-4248-BA9F-E01ED5172D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평행 사변형 355">
                    <a:extLst>
                      <a:ext uri="{FF2B5EF4-FFF2-40B4-BE49-F238E27FC236}">
                        <a16:creationId xmlns:a16="http://schemas.microsoft.com/office/drawing/2014/main" id="{670B60A3-1C9F-45D7-97B8-08B179B78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1FBE91B9-7955-4B04-B2B1-733521B6B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F183CC0F-327A-4277-9CD3-107D48E01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516C2820-3A71-4D35-9377-AD4C06D35797}"/>
                    </a:ext>
                  </a:extLst>
                </p:cNvPr>
                <p:cNvSpPr/>
                <p:nvPr/>
              </p:nvSpPr>
              <p:spPr>
                <a:xfrm rot="20324237">
                  <a:off x="3611513" y="2561931"/>
                  <a:ext cx="760037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HIGER</a:t>
                  </a:r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C23B7C0-F69F-4741-89F8-836E1B2ED320}"/>
                    </a:ext>
                  </a:extLst>
                </p:cNvPr>
                <p:cNvSpPr/>
                <p:nvPr/>
              </p:nvSpPr>
              <p:spPr>
                <a:xfrm rot="20324237">
                  <a:off x="3624726" y="2687318"/>
                  <a:ext cx="848525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GREGERS</a:t>
                  </a:r>
                  <a:endParaRPr lang="ko-KR" altLang="en-US" sz="200" dirty="0">
                    <a:latin typeface="+mn-ea"/>
                  </a:endParaRPr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8B2F9F5E-6863-42AA-9B47-AD3619F1FFA6}"/>
                  </a:ext>
                </a:extLst>
              </p:cNvPr>
              <p:cNvGrpSpPr/>
              <p:nvPr/>
            </p:nvGrpSpPr>
            <p:grpSpPr>
              <a:xfrm>
                <a:off x="3483080" y="2603809"/>
                <a:ext cx="2118611" cy="1663241"/>
                <a:chOff x="3359653" y="2842962"/>
                <a:chExt cx="2118611" cy="1663241"/>
              </a:xfrm>
            </p:grpSpPr>
            <p:grpSp>
              <p:nvGrpSpPr>
                <p:cNvPr id="345" name="그룹 344">
                  <a:extLst>
                    <a:ext uri="{FF2B5EF4-FFF2-40B4-BE49-F238E27FC236}">
                      <a16:creationId xmlns:a16="http://schemas.microsoft.com/office/drawing/2014/main" id="{0F70B1C5-FDD5-47AF-B799-E57E412AAC73}"/>
                    </a:ext>
                  </a:extLst>
                </p:cNvPr>
                <p:cNvGrpSpPr/>
                <p:nvPr/>
              </p:nvGrpSpPr>
              <p:grpSpPr>
                <a:xfrm flipH="1">
                  <a:off x="3359653" y="3067812"/>
                  <a:ext cx="870271" cy="1438391"/>
                  <a:chOff x="1716240" y="594134"/>
                  <a:chExt cx="991778" cy="1639217"/>
                </a:xfrm>
              </p:grpSpPr>
              <p:sp>
                <p:nvSpPr>
                  <p:cNvPr id="348" name="평행 사변형 347">
                    <a:extLst>
                      <a:ext uri="{FF2B5EF4-FFF2-40B4-BE49-F238E27FC236}">
                        <a16:creationId xmlns:a16="http://schemas.microsoft.com/office/drawing/2014/main" id="{1C68C4A8-1210-489F-B300-F7A4C651C7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평행 사변형 348">
                    <a:extLst>
                      <a:ext uri="{FF2B5EF4-FFF2-40B4-BE49-F238E27FC236}">
                        <a16:creationId xmlns:a16="http://schemas.microsoft.com/office/drawing/2014/main" id="{22698882-F55E-4833-B081-0F44AF0334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25FDED13-A3EC-480D-B693-66A538E40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7A188EAB-8240-4BBF-B8A2-69BA9CF8A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209AD29B-1878-4E56-9899-686D3CFBDDCC}"/>
                    </a:ext>
                  </a:extLst>
                </p:cNvPr>
                <p:cNvSpPr/>
                <p:nvPr/>
              </p:nvSpPr>
              <p:spPr>
                <a:xfrm rot="20324237">
                  <a:off x="4143231" y="3032644"/>
                  <a:ext cx="1132603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SHAWN MENDES</a:t>
                  </a:r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0C2D1864-4027-4A77-8C70-E41FA4CC0292}"/>
                    </a:ext>
                  </a:extLst>
                </p:cNvPr>
                <p:cNvSpPr/>
                <p:nvPr/>
              </p:nvSpPr>
              <p:spPr>
                <a:xfrm rot="20324237">
                  <a:off x="4164032" y="2842962"/>
                  <a:ext cx="1314232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/>
                    <a:t>IF I CAN`T HAVE YOU</a:t>
                  </a:r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AD4B2EC9-79CB-400B-A20A-39E607D4DB74}"/>
                  </a:ext>
                </a:extLst>
              </p:cNvPr>
              <p:cNvGrpSpPr/>
              <p:nvPr/>
            </p:nvGrpSpPr>
            <p:grpSpPr>
              <a:xfrm>
                <a:off x="3929302" y="3101517"/>
                <a:ext cx="1766338" cy="1566475"/>
                <a:chOff x="3805875" y="3340670"/>
                <a:chExt cx="1766338" cy="1566475"/>
              </a:xfrm>
            </p:grpSpPr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DE879751-F772-42FC-A574-86CDA518979E}"/>
                    </a:ext>
                  </a:extLst>
                </p:cNvPr>
                <p:cNvGrpSpPr/>
                <p:nvPr/>
              </p:nvGrpSpPr>
              <p:grpSpPr>
                <a:xfrm flipH="1">
                  <a:off x="3805875" y="3456669"/>
                  <a:ext cx="873855" cy="1450476"/>
                  <a:chOff x="1716240" y="592296"/>
                  <a:chExt cx="995861" cy="1652988"/>
                </a:xfrm>
              </p:grpSpPr>
              <p:sp>
                <p:nvSpPr>
                  <p:cNvPr id="341" name="평행 사변형 340">
                    <a:extLst>
                      <a:ext uri="{FF2B5EF4-FFF2-40B4-BE49-F238E27FC236}">
                        <a16:creationId xmlns:a16="http://schemas.microsoft.com/office/drawing/2014/main" id="{BE24B090-2AA8-495D-9FA5-FC07D06229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94046" y="927229"/>
                    <a:ext cx="1652988" cy="983122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평행 사변형 341">
                    <a:extLst>
                      <a:ext uri="{FF2B5EF4-FFF2-40B4-BE49-F238E27FC236}">
                        <a16:creationId xmlns:a16="http://schemas.microsoft.com/office/drawing/2014/main" id="{01C39035-18D9-4B25-B322-F97EFF7CA7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4966F9C5-BEEA-423D-B73D-8884C428A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3890" y="613732"/>
                    <a:ext cx="955628" cy="16196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F7448396-9CDD-4A33-A834-B06ADD773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23890" y="983933"/>
                    <a:ext cx="955628" cy="8691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11C906E8-B76C-4301-B884-BC2585D27923}"/>
                    </a:ext>
                  </a:extLst>
                </p:cNvPr>
                <p:cNvSpPr/>
                <p:nvPr/>
              </p:nvSpPr>
              <p:spPr>
                <a:xfrm rot="20324237">
                  <a:off x="4568579" y="3340670"/>
                  <a:ext cx="704152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b="1" dirty="0">
                      <a:effectLst/>
                    </a:rPr>
                    <a:t>2002</a:t>
                  </a: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E87398-5711-42AD-A1D0-B999E1BF3DA4}"/>
                    </a:ext>
                  </a:extLst>
                </p:cNvPr>
                <p:cNvSpPr/>
                <p:nvPr/>
              </p:nvSpPr>
              <p:spPr>
                <a:xfrm rot="20324237">
                  <a:off x="4579323" y="3423219"/>
                  <a:ext cx="992890" cy="357665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effectLst/>
                      <a:latin typeface="+mn-ea"/>
                    </a:rPr>
                    <a:t>ANNE-MARIE</a:t>
                  </a: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FD42762C-BFB0-4F34-9929-F458BE0BA494}"/>
                  </a:ext>
                </a:extLst>
              </p:cNvPr>
              <p:cNvGrpSpPr/>
              <p:nvPr/>
            </p:nvGrpSpPr>
            <p:grpSpPr>
              <a:xfrm>
                <a:off x="5017531" y="3179563"/>
                <a:ext cx="923035" cy="1077835"/>
                <a:chOff x="4371111" y="2758625"/>
                <a:chExt cx="923035" cy="1077835"/>
              </a:xfrm>
            </p:grpSpPr>
            <p:grpSp>
              <p:nvGrpSpPr>
                <p:cNvPr id="334" name="그룹 333">
                  <a:extLst>
                    <a:ext uri="{FF2B5EF4-FFF2-40B4-BE49-F238E27FC236}">
                      <a16:creationId xmlns:a16="http://schemas.microsoft.com/office/drawing/2014/main" id="{BDEE3F30-52C8-4F1E-ACD4-59F7B242EA8F}"/>
                    </a:ext>
                  </a:extLst>
                </p:cNvPr>
                <p:cNvGrpSpPr/>
                <p:nvPr/>
              </p:nvGrpSpPr>
              <p:grpSpPr>
                <a:xfrm flipH="1">
                  <a:off x="4382821" y="2758625"/>
                  <a:ext cx="870271" cy="1077835"/>
                  <a:chOff x="1716240" y="594134"/>
                  <a:chExt cx="991778" cy="1639217"/>
                </a:xfrm>
              </p:grpSpPr>
              <p:sp>
                <p:nvSpPr>
                  <p:cNvPr id="336" name="평행 사변형 335">
                    <a:extLst>
                      <a:ext uri="{FF2B5EF4-FFF2-40B4-BE49-F238E27FC236}">
                        <a16:creationId xmlns:a16="http://schemas.microsoft.com/office/drawing/2014/main" id="{A81F6F66-EB73-427E-A921-1040152EE3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평행 사변형 336">
                    <a:extLst>
                      <a:ext uri="{FF2B5EF4-FFF2-40B4-BE49-F238E27FC236}">
                        <a16:creationId xmlns:a16="http://schemas.microsoft.com/office/drawing/2014/main" id="{29C1D3F3-C79D-4FEF-8230-4C17F96B70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0C7A160-6D74-4339-9AED-13908EE5ECC5}"/>
                    </a:ext>
                  </a:extLst>
                </p:cNvPr>
                <p:cNvSpPr/>
                <p:nvPr/>
              </p:nvSpPr>
              <p:spPr>
                <a:xfrm rot="20324237">
                  <a:off x="4371111" y="2896780"/>
                  <a:ext cx="923035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ROMANTIC</a:t>
                  </a:r>
                </a:p>
                <a:p>
                  <a:pPr algn="ctr"/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SOUND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D659C472-BBCE-4E4A-9061-983773D9170F}"/>
                  </a:ext>
                </a:extLst>
              </p:cNvPr>
              <p:cNvGrpSpPr/>
              <p:nvPr/>
            </p:nvGrpSpPr>
            <p:grpSpPr>
              <a:xfrm>
                <a:off x="6112954" y="2981258"/>
                <a:ext cx="1002206" cy="857407"/>
                <a:chOff x="5466534" y="2560320"/>
                <a:chExt cx="1002206" cy="857407"/>
              </a:xfrm>
            </p:grpSpPr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92C914AE-692A-4AC3-BD58-3E2397D686E3}"/>
                    </a:ext>
                  </a:extLst>
                </p:cNvPr>
                <p:cNvGrpSpPr/>
                <p:nvPr/>
              </p:nvGrpSpPr>
              <p:grpSpPr>
                <a:xfrm flipH="1">
                  <a:off x="5475235" y="2560320"/>
                  <a:ext cx="870271" cy="857407"/>
                  <a:chOff x="1716240" y="594134"/>
                  <a:chExt cx="991778" cy="1639217"/>
                </a:xfrm>
              </p:grpSpPr>
              <p:sp>
                <p:nvSpPr>
                  <p:cNvPr id="332" name="평행 사변형 331">
                    <a:extLst>
                      <a:ext uri="{FF2B5EF4-FFF2-40B4-BE49-F238E27FC236}">
                        <a16:creationId xmlns:a16="http://schemas.microsoft.com/office/drawing/2014/main" id="{8A16B137-D02B-49F1-804B-DFE5F6393B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평행 사변형 332">
                    <a:extLst>
                      <a:ext uri="{FF2B5EF4-FFF2-40B4-BE49-F238E27FC236}">
                        <a16:creationId xmlns:a16="http://schemas.microsoft.com/office/drawing/2014/main" id="{33744A0E-39DF-4F50-940E-3D64B4D6A1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90DC074D-0A77-42D7-8FEF-AB7F52FC1D9A}"/>
                    </a:ext>
                  </a:extLst>
                </p:cNvPr>
                <p:cNvSpPr/>
                <p:nvPr/>
              </p:nvSpPr>
              <p:spPr>
                <a:xfrm rot="20324237">
                  <a:off x="5466534" y="2663557"/>
                  <a:ext cx="1002206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WINTER 2020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A5141C49-9FA4-4A2C-A40D-88EE7054AF47}"/>
                  </a:ext>
                </a:extLst>
              </p:cNvPr>
              <p:cNvGrpSpPr/>
              <p:nvPr/>
            </p:nvGrpSpPr>
            <p:grpSpPr>
              <a:xfrm>
                <a:off x="2812653" y="4021172"/>
                <a:ext cx="925037" cy="1063893"/>
                <a:chOff x="2166233" y="3600234"/>
                <a:chExt cx="925037" cy="1063893"/>
              </a:xfrm>
            </p:grpSpPr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E6AE8BF4-FE65-44E7-97F7-3C131C31DBFF}"/>
                    </a:ext>
                  </a:extLst>
                </p:cNvPr>
                <p:cNvGrpSpPr/>
                <p:nvPr/>
              </p:nvGrpSpPr>
              <p:grpSpPr>
                <a:xfrm flipH="1">
                  <a:off x="2166233" y="3600234"/>
                  <a:ext cx="870271" cy="1063893"/>
                  <a:chOff x="1716240" y="594134"/>
                  <a:chExt cx="991778" cy="1639217"/>
                </a:xfrm>
              </p:grpSpPr>
              <p:sp>
                <p:nvSpPr>
                  <p:cNvPr id="328" name="평행 사변형 327">
                    <a:extLst>
                      <a:ext uri="{FF2B5EF4-FFF2-40B4-BE49-F238E27FC236}">
                        <a16:creationId xmlns:a16="http://schemas.microsoft.com/office/drawing/2014/main" id="{7D12F18D-4B45-4858-A4E8-3AA41EA251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평행 사변형 328">
                    <a:extLst>
                      <a:ext uri="{FF2B5EF4-FFF2-40B4-BE49-F238E27FC236}">
                        <a16:creationId xmlns:a16="http://schemas.microsoft.com/office/drawing/2014/main" id="{1885F15E-97AF-49CC-8536-6B2A936950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A739D7B-A344-43D2-9725-558DA4D6BCBE}"/>
                    </a:ext>
                  </a:extLst>
                </p:cNvPr>
                <p:cNvSpPr/>
                <p:nvPr/>
              </p:nvSpPr>
              <p:spPr>
                <a:xfrm rot="20324237">
                  <a:off x="2182206" y="3706740"/>
                  <a:ext cx="909064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CHILL CITY</a:t>
                  </a: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DC06EC7F-2788-455B-95FF-1B5DCCB237D0}"/>
                  </a:ext>
                </a:extLst>
              </p:cNvPr>
              <p:cNvGrpSpPr/>
              <p:nvPr/>
            </p:nvGrpSpPr>
            <p:grpSpPr>
              <a:xfrm>
                <a:off x="1706841" y="4635804"/>
                <a:ext cx="969608" cy="867996"/>
                <a:chOff x="1060421" y="4214866"/>
                <a:chExt cx="969608" cy="867996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CA359E-B2AF-4129-AEA9-A72CFA0B623C}"/>
                    </a:ext>
                  </a:extLst>
                </p:cNvPr>
                <p:cNvGrpSpPr/>
                <p:nvPr/>
              </p:nvGrpSpPr>
              <p:grpSpPr>
                <a:xfrm flipH="1">
                  <a:off x="1073828" y="4214866"/>
                  <a:ext cx="870271" cy="867996"/>
                  <a:chOff x="1716240" y="594134"/>
                  <a:chExt cx="991778" cy="1639217"/>
                </a:xfrm>
              </p:grpSpPr>
              <p:sp>
                <p:nvSpPr>
                  <p:cNvPr id="324" name="평행 사변형 323">
                    <a:extLst>
                      <a:ext uri="{FF2B5EF4-FFF2-40B4-BE49-F238E27FC236}">
                        <a16:creationId xmlns:a16="http://schemas.microsoft.com/office/drawing/2014/main" id="{D6D93D3B-EF9B-48C8-BCE2-91128F58B3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16571" y="922305"/>
                    <a:ext cx="1619618" cy="963276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평행 사변형 324">
                    <a:extLst>
                      <a:ext uri="{FF2B5EF4-FFF2-40B4-BE49-F238E27FC236}">
                        <a16:creationId xmlns:a16="http://schemas.microsoft.com/office/drawing/2014/main" id="{DA5EEC09-2936-45AD-9F46-D0137B67DB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8070" y="941903"/>
                    <a:ext cx="1619618" cy="963277"/>
                  </a:xfrm>
                  <a:prstGeom prst="parallelogram">
                    <a:avLst>
                      <a:gd name="adj" fmla="val 378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72000" bIns="0" rtlCol="0" anchor="ctr"/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91F9397-89B3-4243-BC00-1CFC307FCBD4}"/>
                    </a:ext>
                  </a:extLst>
                </p:cNvPr>
                <p:cNvSpPr/>
                <p:nvPr/>
              </p:nvSpPr>
              <p:spPr>
                <a:xfrm rot="20324237">
                  <a:off x="1060421" y="4321177"/>
                  <a:ext cx="969608" cy="357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chemeClr val="tx1">
                          <a:alpha val="65000"/>
                        </a:schemeClr>
                      </a:solidFill>
                      <a:latin typeface="+mn-ea"/>
                    </a:rPr>
                    <a:t>TRENDY LIFE</a:t>
                  </a:r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8C933560-12EC-4ABA-A052-148B3C3C5ED3}"/>
                  </a:ext>
                </a:extLst>
              </p:cNvPr>
              <p:cNvGrpSpPr/>
              <p:nvPr/>
            </p:nvGrpSpPr>
            <p:grpSpPr>
              <a:xfrm>
                <a:off x="4378358" y="4038896"/>
                <a:ext cx="3356166" cy="1095220"/>
                <a:chOff x="4254931" y="4278049"/>
                <a:chExt cx="3356166" cy="1095220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AE0138C1-CD37-4010-BC37-18E946240CBF}"/>
                    </a:ext>
                  </a:extLst>
                </p:cNvPr>
                <p:cNvSpPr/>
                <p:nvPr/>
              </p:nvSpPr>
              <p:spPr>
                <a:xfrm>
                  <a:off x="5332849" y="4296991"/>
                  <a:ext cx="2278248" cy="4470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400" b="1" dirty="0"/>
                    <a:t>BOY WITH LUV (FEAT. H</a:t>
                  </a: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7692F29E-C7CF-4326-B97D-26CDD9B542AF}"/>
                    </a:ext>
                  </a:extLst>
                </p:cNvPr>
                <p:cNvSpPr/>
                <p:nvPr/>
              </p:nvSpPr>
              <p:spPr>
                <a:xfrm>
                  <a:off x="5332849" y="4517971"/>
                  <a:ext cx="662241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BTS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5CE1485A-3900-4939-9460-F1477B2BFEE4}"/>
                    </a:ext>
                  </a:extLst>
                </p:cNvPr>
                <p:cNvGrpSpPr/>
                <p:nvPr/>
              </p:nvGrpSpPr>
              <p:grpSpPr>
                <a:xfrm>
                  <a:off x="5434448" y="4886350"/>
                  <a:ext cx="1226104" cy="0"/>
                  <a:chOff x="3360843" y="4286445"/>
                  <a:chExt cx="1226104" cy="0"/>
                </a:xfrm>
              </p:grpSpPr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36977C23-DF18-438F-B129-7F39CFFBCD2A}"/>
                      </a:ext>
                    </a:extLst>
                  </p:cNvPr>
                  <p:cNvCxnSpPr/>
                  <p:nvPr/>
                </p:nvCxnSpPr>
                <p:spPr>
                  <a:xfrm>
                    <a:off x="3360843" y="4286445"/>
                    <a:ext cx="1226104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5CDAC6D1-9C07-4C7A-84CD-C25083DC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2629" y="4286445"/>
                    <a:ext cx="423037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75D32986-06FC-4DC4-9E24-961972AD5A2F}"/>
                    </a:ext>
                  </a:extLst>
                </p:cNvPr>
                <p:cNvSpPr/>
                <p:nvPr/>
              </p:nvSpPr>
              <p:spPr>
                <a:xfrm>
                  <a:off x="5332849" y="4893198"/>
                  <a:ext cx="680869" cy="35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" dirty="0">
                      <a:latin typeface="+mn-ea"/>
                    </a:rPr>
                    <a:t>1:35</a:t>
                  </a:r>
                  <a:endParaRPr lang="ko-KR" altLang="en-US" sz="200" dirty="0">
                    <a:latin typeface="+mn-ea"/>
                  </a:endParaRPr>
                </a:p>
              </p:txBody>
            </p: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2D0AC8A4-E20A-4933-8541-8078FE4B1A3F}"/>
                    </a:ext>
                  </a:extLst>
                </p:cNvPr>
                <p:cNvGrpSpPr/>
                <p:nvPr/>
              </p:nvGrpSpPr>
              <p:grpSpPr>
                <a:xfrm>
                  <a:off x="4254931" y="4278049"/>
                  <a:ext cx="1090512" cy="1095220"/>
                  <a:chOff x="5817712" y="3856853"/>
                  <a:chExt cx="1594746" cy="1601634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B2D25F3D-9AA6-45D2-90CC-33AD91679867}"/>
                      </a:ext>
                    </a:extLst>
                  </p:cNvPr>
                  <p:cNvSpPr/>
                  <p:nvPr/>
                </p:nvSpPr>
                <p:spPr>
                  <a:xfrm>
                    <a:off x="5817712" y="3856853"/>
                    <a:ext cx="1594746" cy="1555822"/>
                  </a:xfrm>
                  <a:prstGeom prst="rect">
                    <a:avLst/>
                  </a:prstGeom>
                  <a:solidFill>
                    <a:srgbClr val="A6A6A6"/>
                  </a:solidFill>
                  <a:ln w="6350">
                    <a:solidFill>
                      <a:schemeClr val="tx1"/>
                    </a:solidFill>
                  </a:ln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007BDD2D-FDFB-4E1D-86EA-AD9B25888D29}"/>
                      </a:ext>
                    </a:extLst>
                  </p:cNvPr>
                  <p:cNvSpPr/>
                  <p:nvPr/>
                </p:nvSpPr>
                <p:spPr>
                  <a:xfrm>
                    <a:off x="5819763" y="3884556"/>
                    <a:ext cx="1555822" cy="155582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7D09B64A-D29E-4284-BAB2-3DC757C81396}"/>
                      </a:ext>
                    </a:extLst>
                  </p:cNvPr>
                  <p:cNvCxnSpPr/>
                  <p:nvPr/>
                </p:nvCxnSpPr>
                <p:spPr>
                  <a:xfrm>
                    <a:off x="5819763" y="3884556"/>
                    <a:ext cx="1555822" cy="155582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CADD596F-5917-4113-A00D-E57453F3FF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19762" y="3884557"/>
                    <a:ext cx="1555823" cy="157393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6" name="그룹 425">
              <a:extLst>
                <a:ext uri="{FF2B5EF4-FFF2-40B4-BE49-F238E27FC236}">
                  <a16:creationId xmlns:a16="http://schemas.microsoft.com/office/drawing/2014/main" id="{71C82ADE-F1E8-4D97-899E-16424B9CC18A}"/>
                </a:ext>
              </a:extLst>
            </p:cNvPr>
            <p:cNvGrpSpPr/>
            <p:nvPr/>
          </p:nvGrpSpPr>
          <p:grpSpPr>
            <a:xfrm>
              <a:off x="8782947" y="3803109"/>
              <a:ext cx="2865146" cy="1417651"/>
              <a:chOff x="249423" y="1797449"/>
              <a:chExt cx="7399150" cy="3661038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AE6AE378-C4F4-41A8-9F90-E18E4271068D}"/>
                  </a:ext>
                </a:extLst>
              </p:cNvPr>
              <p:cNvSpPr/>
              <p:nvPr/>
            </p:nvSpPr>
            <p:spPr>
              <a:xfrm>
                <a:off x="249423" y="1797449"/>
                <a:ext cx="7399150" cy="366103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1357ACBD-BA46-4B2E-AE41-56B169B7E73C}"/>
                  </a:ext>
                </a:extLst>
              </p:cNvPr>
              <p:cNvGrpSpPr/>
              <p:nvPr/>
            </p:nvGrpSpPr>
            <p:grpSpPr>
              <a:xfrm>
                <a:off x="272881" y="2285193"/>
                <a:ext cx="740017" cy="3173294"/>
                <a:chOff x="260181" y="2285193"/>
                <a:chExt cx="740017" cy="3173294"/>
              </a:xfrm>
            </p:grpSpPr>
            <p:pic>
              <p:nvPicPr>
                <p:cNvPr id="432" name="그림 431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F6697EF-73C1-4E51-9588-4727CD5DF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>
                  <a:off x="260181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3" name="그림 43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A490856-6AE7-4C4B-8D4C-DCC85233D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>
                  <a:off x="260181" y="2285193"/>
                  <a:ext cx="641166" cy="704182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그룹 428">
                <a:extLst>
                  <a:ext uri="{FF2B5EF4-FFF2-40B4-BE49-F238E27FC236}">
                    <a16:creationId xmlns:a16="http://schemas.microsoft.com/office/drawing/2014/main" id="{C6BDBBB2-949D-4517-BA7E-9AF1FA98CC0E}"/>
                  </a:ext>
                </a:extLst>
              </p:cNvPr>
              <p:cNvGrpSpPr/>
              <p:nvPr/>
            </p:nvGrpSpPr>
            <p:grpSpPr>
              <a:xfrm>
                <a:off x="6908556" y="2285193"/>
                <a:ext cx="740017" cy="3173294"/>
                <a:chOff x="6908556" y="2285193"/>
                <a:chExt cx="740017" cy="3173294"/>
              </a:xfrm>
            </p:grpSpPr>
            <p:pic>
              <p:nvPicPr>
                <p:cNvPr id="430" name="그림 42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F8E2C01-06C4-4C5C-8A4C-1F73EDCE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30"/>
                <a:stretch/>
              </p:blipFill>
              <p:spPr>
                <a:xfrm flipH="1">
                  <a:off x="6908556" y="3308420"/>
                  <a:ext cx="740017" cy="2150067"/>
                </a:xfrm>
                <a:prstGeom prst="rect">
                  <a:avLst/>
                </a:prstGeom>
              </p:spPr>
            </p:pic>
            <p:pic>
              <p:nvPicPr>
                <p:cNvPr id="431" name="그림 43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193C0913-FCE9-448F-BFE6-F84A6D749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15" r="-1" b="67248"/>
                <a:stretch/>
              </p:blipFill>
              <p:spPr>
                <a:xfrm flipH="1">
                  <a:off x="7007407" y="2285193"/>
                  <a:ext cx="641166" cy="7041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B88959ED-4346-4E84-9D5B-6C96758291E4}"/>
              </a:ext>
            </a:extLst>
          </p:cNvPr>
          <p:cNvGrpSpPr/>
          <p:nvPr/>
        </p:nvGrpSpPr>
        <p:grpSpPr>
          <a:xfrm>
            <a:off x="6283699" y="3576218"/>
            <a:ext cx="2865146" cy="1417651"/>
            <a:chOff x="249423" y="1797449"/>
            <a:chExt cx="7399150" cy="3661038"/>
          </a:xfrm>
        </p:grpSpPr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CB4CCC4-2F69-4E0B-B84E-0AB889739DBC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90F6FA1-D062-4EC5-B99A-538F5453A404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52" name="그림 45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8875DE7-8E0E-42DA-9D2A-0BC1FE48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3" name="그림 45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D144EC7-EAF9-4CFA-AE47-4582897AD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7A657F6-4778-4D3B-AB56-938CF217251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50" name="그림 4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F2AE7D-8B91-4973-B4D8-DBF6692F3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51" name="그림 4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D123C4F-14A7-4D75-A47A-198515D55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>
            <a:off x="8046100" y="1534666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5" name="화살표: 왼쪽으로 구부러짐 454">
            <a:extLst>
              <a:ext uri="{FF2B5EF4-FFF2-40B4-BE49-F238E27FC236}">
                <a16:creationId xmlns:a16="http://schemas.microsoft.com/office/drawing/2014/main" id="{82090E69-4C92-4C3B-ACC7-A07633DCEEA5}"/>
              </a:ext>
            </a:extLst>
          </p:cNvPr>
          <p:cNvSpPr/>
          <p:nvPr/>
        </p:nvSpPr>
        <p:spPr>
          <a:xfrm rot="20700000" flipV="1">
            <a:off x="1947529" y="4119474"/>
            <a:ext cx="305086" cy="50720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223114" y="744606"/>
            <a:ext cx="1409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NAVI -&gt; MUSIC 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B382647-178F-46A8-A6FF-BCEF4C2A4364}"/>
              </a:ext>
            </a:extLst>
          </p:cNvPr>
          <p:cNvSpPr txBox="1"/>
          <p:nvPr/>
        </p:nvSpPr>
        <p:spPr>
          <a:xfrm>
            <a:off x="205294" y="3336855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 MUSIC -&gt; NAVI</a:t>
            </a:r>
          </a:p>
        </p:txBody>
      </p: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FAF4A9A0-8921-42FA-B389-E95708E8DEE8}"/>
              </a:ext>
            </a:extLst>
          </p:cNvPr>
          <p:cNvGrpSpPr/>
          <p:nvPr/>
        </p:nvGrpSpPr>
        <p:grpSpPr>
          <a:xfrm>
            <a:off x="6274707" y="3989618"/>
            <a:ext cx="2820415" cy="1054597"/>
            <a:chOff x="3816478" y="5865350"/>
            <a:chExt cx="7114039" cy="2660047"/>
          </a:xfrm>
        </p:grpSpPr>
        <p:pic>
          <p:nvPicPr>
            <p:cNvPr id="541" name="그림 540">
              <a:extLst>
                <a:ext uri="{FF2B5EF4-FFF2-40B4-BE49-F238E27FC236}">
                  <a16:creationId xmlns:a16="http://schemas.microsoft.com/office/drawing/2014/main" id="{BA46D50D-03D2-4F1C-8E3B-0C277298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79" b="17417"/>
            <a:stretch/>
          </p:blipFill>
          <p:spPr>
            <a:xfrm flipH="1">
              <a:off x="3889663" y="5865350"/>
              <a:ext cx="5021543" cy="2399733"/>
            </a:xfrm>
            <a:prstGeom prst="rect">
              <a:avLst/>
            </a:prstGeom>
          </p:spPr>
        </p:pic>
        <p:grpSp>
          <p:nvGrpSpPr>
            <p:cNvPr id="542" name="그룹 541">
              <a:extLst>
                <a:ext uri="{FF2B5EF4-FFF2-40B4-BE49-F238E27FC236}">
                  <a16:creationId xmlns:a16="http://schemas.microsoft.com/office/drawing/2014/main" id="{667B25F1-7506-4C2B-A6DF-24BF51D9C3F1}"/>
                </a:ext>
              </a:extLst>
            </p:cNvPr>
            <p:cNvGrpSpPr/>
            <p:nvPr/>
          </p:nvGrpSpPr>
          <p:grpSpPr>
            <a:xfrm>
              <a:off x="4841393" y="6473720"/>
              <a:ext cx="2073448" cy="1163525"/>
              <a:chOff x="9105270" y="2401451"/>
              <a:chExt cx="2073448" cy="1163525"/>
            </a:xfrm>
          </p:grpSpPr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2F96817B-81CC-4A76-A08A-35B162DAF1DC}"/>
                  </a:ext>
                </a:extLst>
              </p:cNvPr>
              <p:cNvSpPr/>
              <p:nvPr/>
            </p:nvSpPr>
            <p:spPr>
              <a:xfrm>
                <a:off x="9266836" y="2507701"/>
                <a:ext cx="1643062" cy="1057275"/>
              </a:xfrm>
              <a:custGeom>
                <a:avLst/>
                <a:gdLst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1047750 w 1643062"/>
                  <a:gd name="connsiteY5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822044 w 1643062"/>
                  <a:gd name="connsiteY5" fmla="*/ 123104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47750 w 1643062"/>
                  <a:gd name="connsiteY6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924914 w 1643062"/>
                  <a:gd name="connsiteY6" fmla="*/ 59287 h 1143000"/>
                  <a:gd name="connsiteX7" fmla="*/ 1047750 w 1643062"/>
                  <a:gd name="connsiteY7" fmla="*/ 0 h 1143000"/>
                  <a:gd name="connsiteX0" fmla="*/ 0 w 1643062"/>
                  <a:gd name="connsiteY0" fmla="*/ 1038225 h 1143000"/>
                  <a:gd name="connsiteX1" fmla="*/ 504825 w 1643062"/>
                  <a:gd name="connsiteY1" fmla="*/ 781050 h 1143000"/>
                  <a:gd name="connsiteX2" fmla="*/ 1238250 w 1643062"/>
                  <a:gd name="connsiteY2" fmla="*/ 1143000 h 1143000"/>
                  <a:gd name="connsiteX3" fmla="*/ 1643062 w 1643062"/>
                  <a:gd name="connsiteY3" fmla="*/ 942975 h 1143000"/>
                  <a:gd name="connsiteX4" fmla="*/ 385762 w 1643062"/>
                  <a:gd name="connsiteY4" fmla="*/ 323850 h 1143000"/>
                  <a:gd name="connsiteX5" fmla="*/ 799819 w 1643062"/>
                  <a:gd name="connsiteY5" fmla="*/ 119929 h 1143000"/>
                  <a:gd name="connsiteX6" fmla="*/ 1004289 w 1643062"/>
                  <a:gd name="connsiteY6" fmla="*/ 208512 h 1143000"/>
                  <a:gd name="connsiteX7" fmla="*/ 1047750 w 1643062"/>
                  <a:gd name="connsiteY7" fmla="*/ 0 h 1143000"/>
                  <a:gd name="connsiteX0" fmla="*/ 0 w 1643062"/>
                  <a:gd name="connsiteY0" fmla="*/ 952500 h 1057275"/>
                  <a:gd name="connsiteX1" fmla="*/ 504825 w 1643062"/>
                  <a:gd name="connsiteY1" fmla="*/ 695325 h 1057275"/>
                  <a:gd name="connsiteX2" fmla="*/ 1238250 w 1643062"/>
                  <a:gd name="connsiteY2" fmla="*/ 1057275 h 1057275"/>
                  <a:gd name="connsiteX3" fmla="*/ 1643062 w 1643062"/>
                  <a:gd name="connsiteY3" fmla="*/ 857250 h 1057275"/>
                  <a:gd name="connsiteX4" fmla="*/ 385762 w 1643062"/>
                  <a:gd name="connsiteY4" fmla="*/ 238125 h 1057275"/>
                  <a:gd name="connsiteX5" fmla="*/ 799819 w 1643062"/>
                  <a:gd name="connsiteY5" fmla="*/ 34204 h 1057275"/>
                  <a:gd name="connsiteX6" fmla="*/ 1004289 w 1643062"/>
                  <a:gd name="connsiteY6" fmla="*/ 122787 h 1057275"/>
                  <a:gd name="connsiteX7" fmla="*/ 1212850 w 1643062"/>
                  <a:gd name="connsiteY7" fmla="*/ 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062" h="1057275">
                    <a:moveTo>
                      <a:pt x="0" y="952500"/>
                    </a:moveTo>
                    <a:lnTo>
                      <a:pt x="504825" y="695325"/>
                    </a:lnTo>
                    <a:lnTo>
                      <a:pt x="1238250" y="1057275"/>
                    </a:lnTo>
                    <a:lnTo>
                      <a:pt x="1643062" y="857250"/>
                    </a:lnTo>
                    <a:lnTo>
                      <a:pt x="385762" y="238125"/>
                    </a:lnTo>
                    <a:lnTo>
                      <a:pt x="799819" y="34204"/>
                    </a:lnTo>
                    <a:lnTo>
                      <a:pt x="1004289" y="122787"/>
                    </a:lnTo>
                    <a:lnTo>
                      <a:pt x="1212850" y="0"/>
                    </a:lnTo>
                  </a:path>
                </a:pathLst>
              </a:custGeom>
              <a:noFill/>
              <a:ln w="76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4" name="타원 543">
                <a:extLst>
                  <a:ext uri="{FF2B5EF4-FFF2-40B4-BE49-F238E27FC236}">
                    <a16:creationId xmlns:a16="http://schemas.microsoft.com/office/drawing/2014/main" id="{E9B2CEF9-DEAB-4D4A-832E-641A72DCEE65}"/>
                  </a:ext>
                </a:extLst>
              </p:cNvPr>
              <p:cNvSpPr/>
              <p:nvPr/>
            </p:nvSpPr>
            <p:spPr>
              <a:xfrm>
                <a:off x="10360680" y="2401451"/>
                <a:ext cx="319088" cy="147691"/>
              </a:xfrm>
              <a:prstGeom prst="ellipse">
                <a:avLst/>
              </a:prstGeom>
              <a:solidFill>
                <a:srgbClr val="80808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타원 544">
                <a:extLst>
                  <a:ext uri="{FF2B5EF4-FFF2-40B4-BE49-F238E27FC236}">
                    <a16:creationId xmlns:a16="http://schemas.microsoft.com/office/drawing/2014/main" id="{69932CC8-5A3C-4AAA-B846-F206B0F0326D}"/>
                  </a:ext>
                </a:extLst>
              </p:cNvPr>
              <p:cNvSpPr/>
              <p:nvPr/>
            </p:nvSpPr>
            <p:spPr>
              <a:xfrm>
                <a:off x="9105270" y="3411106"/>
                <a:ext cx="319088" cy="147691"/>
              </a:xfrm>
              <a:prstGeom prst="ellipse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타원 545">
                <a:extLst>
                  <a:ext uri="{FF2B5EF4-FFF2-40B4-BE49-F238E27FC236}">
                    <a16:creationId xmlns:a16="http://schemas.microsoft.com/office/drawing/2014/main" id="{46E1CE95-3E28-477A-B243-08C294D8E2B6}"/>
                  </a:ext>
                </a:extLst>
              </p:cNvPr>
              <p:cNvSpPr/>
              <p:nvPr/>
            </p:nvSpPr>
            <p:spPr>
              <a:xfrm>
                <a:off x="10339635" y="2899262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FE3B4573-2D07-4B06-8851-A1C06A11B5E6}"/>
                  </a:ext>
                </a:extLst>
              </p:cNvPr>
              <p:cNvSpPr/>
              <p:nvPr/>
            </p:nvSpPr>
            <p:spPr>
              <a:xfrm>
                <a:off x="10964210" y="3449713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99AE7463-D99E-4F92-BAF4-1A45B0E7F73E}"/>
                  </a:ext>
                </a:extLst>
              </p:cNvPr>
              <p:cNvSpPr/>
              <p:nvPr/>
            </p:nvSpPr>
            <p:spPr>
              <a:xfrm>
                <a:off x="9363561" y="3093079"/>
                <a:ext cx="214508" cy="108102"/>
              </a:xfrm>
              <a:prstGeom prst="ellipse">
                <a:avLst/>
              </a:prstGeom>
              <a:solidFill>
                <a:srgbClr val="D9D9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C026F5D6-1380-4948-BABF-68C330FAFE02}"/>
                  </a:ext>
                </a:extLst>
              </p:cNvPr>
              <p:cNvSpPr/>
              <p:nvPr/>
            </p:nvSpPr>
            <p:spPr>
              <a:xfrm>
                <a:off x="9656393" y="2630706"/>
                <a:ext cx="279400" cy="247650"/>
              </a:xfrm>
              <a:custGeom>
                <a:avLst/>
                <a:gdLst>
                  <a:gd name="connsiteX0" fmla="*/ 228600 w 279400"/>
                  <a:gd name="connsiteY0" fmla="*/ 0 h 247650"/>
                  <a:gd name="connsiteX1" fmla="*/ 0 w 279400"/>
                  <a:gd name="connsiteY1" fmla="*/ 114300 h 247650"/>
                  <a:gd name="connsiteX2" fmla="*/ 279400 w 279400"/>
                  <a:gd name="connsiteY2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" h="247650">
                    <a:moveTo>
                      <a:pt x="228600" y="0"/>
                    </a:moveTo>
                    <a:lnTo>
                      <a:pt x="0" y="114300"/>
                    </a:lnTo>
                    <a:lnTo>
                      <a:pt x="279400" y="247650"/>
                    </a:lnTo>
                  </a:path>
                </a:pathLst>
              </a:custGeom>
              <a:noFill/>
              <a:ln w="76200">
                <a:gradFill>
                  <a:gsLst>
                    <a:gs pos="71000">
                      <a:srgbClr val="FFFF00"/>
                    </a:gs>
                    <a:gs pos="27000">
                      <a:srgbClr val="FFFF00"/>
                    </a:gs>
                    <a:gs pos="15000">
                      <a:srgbClr val="FFFF00">
                        <a:alpha val="0"/>
                      </a:srgbClr>
                    </a:gs>
                    <a:gs pos="8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32B8DE8-A27C-4D5A-AA16-1003C089D1A2}"/>
                </a:ext>
              </a:extLst>
            </p:cNvPr>
            <p:cNvSpPr/>
            <p:nvPr/>
          </p:nvSpPr>
          <p:spPr>
            <a:xfrm>
              <a:off x="5034066" y="7276731"/>
              <a:ext cx="828675" cy="241300"/>
            </a:xfrm>
            <a:custGeom>
              <a:avLst/>
              <a:gdLst>
                <a:gd name="connsiteX0" fmla="*/ 828675 w 828675"/>
                <a:gd name="connsiteY0" fmla="*/ 177800 h 241300"/>
                <a:gd name="connsiteX1" fmla="*/ 473075 w 828675"/>
                <a:gd name="connsiteY1" fmla="*/ 0 h 241300"/>
                <a:gd name="connsiteX2" fmla="*/ 0 w 828675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75" h="241300">
                  <a:moveTo>
                    <a:pt x="828675" y="177800"/>
                  </a:moveTo>
                  <a:lnTo>
                    <a:pt x="473075" y="0"/>
                  </a:lnTo>
                  <a:lnTo>
                    <a:pt x="0" y="241300"/>
                  </a:lnTo>
                </a:path>
              </a:pathLst>
            </a:cu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2046414-84DA-4094-BE4E-C5D7E02811B0}"/>
                </a:ext>
              </a:extLst>
            </p:cNvPr>
            <p:cNvSpPr txBox="1"/>
            <p:nvPr/>
          </p:nvSpPr>
          <p:spPr>
            <a:xfrm>
              <a:off x="5439993" y="7826713"/>
              <a:ext cx="1165285" cy="698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ARRIVE IN  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MIN</a:t>
              </a:r>
              <a:endPara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52" name="그림 551">
              <a:extLst>
                <a:ext uri="{FF2B5EF4-FFF2-40B4-BE49-F238E27FC236}">
                  <a16:creationId xmlns:a16="http://schemas.microsoft.com/office/drawing/2014/main" id="{41B4B66B-8C72-47F0-9291-5DE75917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773" y="7319874"/>
              <a:ext cx="725740" cy="356871"/>
            </a:xfrm>
            <a:prstGeom prst="rect">
              <a:avLst/>
            </a:prstGeom>
          </p:spPr>
        </p:pic>
        <p:pic>
          <p:nvPicPr>
            <p:cNvPr id="553" name="그림 552">
              <a:extLst>
                <a:ext uri="{FF2B5EF4-FFF2-40B4-BE49-F238E27FC236}">
                  <a16:creationId xmlns:a16="http://schemas.microsoft.com/office/drawing/2014/main" id="{D7DDD38F-8739-4D22-86C8-D2F9B38F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4640" y="7232450"/>
              <a:ext cx="346955" cy="355024"/>
            </a:xfrm>
            <a:prstGeom prst="rect">
              <a:avLst/>
            </a:prstGeom>
          </p:spPr>
        </p:pic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C95BBB3B-4F78-4AE8-89F4-88554857C905}"/>
                </a:ext>
              </a:extLst>
            </p:cNvPr>
            <p:cNvSpPr/>
            <p:nvPr/>
          </p:nvSpPr>
          <p:spPr>
            <a:xfrm>
              <a:off x="6131385" y="7438573"/>
              <a:ext cx="166761" cy="93413"/>
            </a:xfrm>
            <a:prstGeom prst="ellips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grpSp>
          <p:nvGrpSpPr>
            <p:cNvPr id="555" name="그룹 554">
              <a:extLst>
                <a:ext uri="{FF2B5EF4-FFF2-40B4-BE49-F238E27FC236}">
                  <a16:creationId xmlns:a16="http://schemas.microsoft.com/office/drawing/2014/main" id="{BC387730-BFB1-4525-BA11-7ACD52E09E1B}"/>
                </a:ext>
              </a:extLst>
            </p:cNvPr>
            <p:cNvGrpSpPr/>
            <p:nvPr/>
          </p:nvGrpSpPr>
          <p:grpSpPr>
            <a:xfrm>
              <a:off x="6525263" y="6959045"/>
              <a:ext cx="1965893" cy="650841"/>
              <a:chOff x="2449026" y="3972179"/>
              <a:chExt cx="1965893" cy="650841"/>
            </a:xfrm>
          </p:grpSpPr>
          <p:sp>
            <p:nvSpPr>
              <p:cNvPr id="556" name="말풍선: 사각형 555">
                <a:extLst>
                  <a:ext uri="{FF2B5EF4-FFF2-40B4-BE49-F238E27FC236}">
                    <a16:creationId xmlns:a16="http://schemas.microsoft.com/office/drawing/2014/main" id="{13AA4534-DC28-464D-B29B-AEB86EAD2F07}"/>
                  </a:ext>
                </a:extLst>
              </p:cNvPr>
              <p:cNvSpPr/>
              <p:nvPr/>
            </p:nvSpPr>
            <p:spPr>
              <a:xfrm>
                <a:off x="2449026" y="3972179"/>
                <a:ext cx="1681606" cy="618904"/>
              </a:xfrm>
              <a:prstGeom prst="wedgeRectCallout">
                <a:avLst>
                  <a:gd name="adj1" fmla="val -71566"/>
                  <a:gd name="adj2" fmla="val 3479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7" name="그룹 556">
                <a:extLst>
                  <a:ext uri="{FF2B5EF4-FFF2-40B4-BE49-F238E27FC236}">
                    <a16:creationId xmlns:a16="http://schemas.microsoft.com/office/drawing/2014/main" id="{A1211CAF-7346-4272-9B40-12420C9505A1}"/>
                  </a:ext>
                </a:extLst>
              </p:cNvPr>
              <p:cNvGrpSpPr/>
              <p:nvPr/>
            </p:nvGrpSpPr>
            <p:grpSpPr>
              <a:xfrm>
                <a:off x="2511578" y="4035343"/>
                <a:ext cx="488623" cy="490692"/>
                <a:chOff x="5086576" y="685859"/>
                <a:chExt cx="686915" cy="689823"/>
              </a:xfrm>
            </p:grpSpPr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C760D9AC-3F32-4572-8827-DD3BC45AE967}"/>
                    </a:ext>
                  </a:extLst>
                </p:cNvPr>
                <p:cNvSpPr/>
                <p:nvPr/>
              </p:nvSpPr>
              <p:spPr>
                <a:xfrm>
                  <a:off x="5086578" y="688769"/>
                  <a:ext cx="686913" cy="68691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0" name="직선 연결선 559">
                  <a:extLst>
                    <a:ext uri="{FF2B5EF4-FFF2-40B4-BE49-F238E27FC236}">
                      <a16:creationId xmlns:a16="http://schemas.microsoft.com/office/drawing/2014/main" id="{6FB89F3E-F335-4A67-AA2C-40A898FA2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6577" y="685859"/>
                  <a:ext cx="686914" cy="68982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직선 연결선 560">
                  <a:extLst>
                    <a:ext uri="{FF2B5EF4-FFF2-40B4-BE49-F238E27FC236}">
                      <a16:creationId xmlns:a16="http://schemas.microsoft.com/office/drawing/2014/main" id="{A2D36E4E-DE26-4F01-A877-116A5744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86576" y="685860"/>
                  <a:ext cx="686915" cy="6869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CAF4BBAA-B39D-4D0D-A68E-207201014F40}"/>
                  </a:ext>
                </a:extLst>
              </p:cNvPr>
              <p:cNvSpPr txBox="1"/>
              <p:nvPr/>
            </p:nvSpPr>
            <p:spPr>
              <a:xfrm>
                <a:off x="2958516" y="4079598"/>
                <a:ext cx="1456403" cy="54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PIERO’S </a:t>
                </a:r>
              </a:p>
              <a:p>
                <a:pPr lvl="0">
                  <a:defRPr/>
                </a:pPr>
                <a:r>
                  <a:rPr lang="en-US" altLang="ko-KR" sz="400" dirty="0">
                    <a:latin typeface="+mn-ea"/>
                  </a:rPr>
                  <a:t>ITALIAN CUISINE</a:t>
                </a:r>
                <a:endParaRPr lang="ko-KR" altLang="en-US" sz="400" dirty="0">
                  <a:latin typeface="+mn-ea"/>
                </a:endParaRPr>
              </a:p>
            </p:txBody>
          </p:sp>
        </p:grp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0755F8CE-E945-458C-9C10-A3D0AF00C133}"/>
                </a:ext>
              </a:extLst>
            </p:cNvPr>
            <p:cNvSpPr txBox="1"/>
            <p:nvPr/>
          </p:nvSpPr>
          <p:spPr>
            <a:xfrm>
              <a:off x="3816478" y="7479405"/>
              <a:ext cx="1537395" cy="698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LAS VEGAS</a:t>
              </a:r>
            </a:p>
            <a:p>
              <a:r>
                <a:rPr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CONVENTION CENTER</a:t>
              </a:r>
            </a:p>
          </p:txBody>
        </p:sp>
        <p:pic>
          <p:nvPicPr>
            <p:cNvPr id="563" name="그림 562">
              <a:extLst>
                <a:ext uri="{FF2B5EF4-FFF2-40B4-BE49-F238E27FC236}">
                  <a16:creationId xmlns:a16="http://schemas.microsoft.com/office/drawing/2014/main" id="{565C49FE-BBCD-4884-AEEC-997B30C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24" y="6830929"/>
              <a:ext cx="2555192" cy="1245187"/>
            </a:xfrm>
            <a:prstGeom prst="rect">
              <a:avLst/>
            </a:prstGeom>
          </p:spPr>
        </p:pic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9BAFB055-1612-44EE-A5C2-9A8672AE9CF2}"/>
                </a:ext>
              </a:extLst>
            </p:cNvPr>
            <p:cNvSpPr txBox="1"/>
            <p:nvPr/>
          </p:nvSpPr>
          <p:spPr>
            <a:xfrm>
              <a:off x="8390505" y="6361100"/>
              <a:ext cx="2540012" cy="62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BILLBOARD MUSIC AWARD </a:t>
              </a:r>
            </a:p>
            <a:p>
              <a:pPr lvl="0"/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07:00 PM</a:t>
              </a:r>
              <a:endPara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5" name="다이아몬드 564">
              <a:extLst>
                <a:ext uri="{FF2B5EF4-FFF2-40B4-BE49-F238E27FC236}">
                  <a16:creationId xmlns:a16="http://schemas.microsoft.com/office/drawing/2014/main" id="{E5A0D1CC-7A64-4250-93B1-A6ED5BB49E22}"/>
                </a:ext>
              </a:extLst>
            </p:cNvPr>
            <p:cNvSpPr/>
            <p:nvPr/>
          </p:nvSpPr>
          <p:spPr>
            <a:xfrm>
              <a:off x="8148782" y="6831245"/>
              <a:ext cx="2567034" cy="1245187"/>
            </a:xfrm>
            <a:prstGeom prst="diamond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pic>
          <p:nvPicPr>
            <p:cNvPr id="566" name="그림 565">
              <a:extLst>
                <a:ext uri="{FF2B5EF4-FFF2-40B4-BE49-F238E27FC236}">
                  <a16:creationId xmlns:a16="http://schemas.microsoft.com/office/drawing/2014/main" id="{0B6EEEA8-292C-4894-942E-E6FD877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363" y="6824158"/>
              <a:ext cx="671818" cy="763316"/>
            </a:xfrm>
            <a:prstGeom prst="rect">
              <a:avLst/>
            </a:prstGeom>
          </p:spPr>
        </p:pic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A62610F0-2BAE-455C-A5C8-44B2546F0C57}"/>
                </a:ext>
              </a:extLst>
            </p:cNvPr>
            <p:cNvGrpSpPr/>
            <p:nvPr/>
          </p:nvGrpSpPr>
          <p:grpSpPr>
            <a:xfrm>
              <a:off x="6131385" y="6160722"/>
              <a:ext cx="222153" cy="366123"/>
              <a:chOff x="5491444" y="784129"/>
              <a:chExt cx="482635" cy="795416"/>
            </a:xfrm>
          </p:grpSpPr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BA32CC2F-1BF6-471C-8794-6C6B73F527C1}"/>
                  </a:ext>
                </a:extLst>
              </p:cNvPr>
              <p:cNvSpPr/>
              <p:nvPr/>
            </p:nvSpPr>
            <p:spPr>
              <a:xfrm rot="10800000">
                <a:off x="5491444" y="784129"/>
                <a:ext cx="482635" cy="795416"/>
              </a:xfrm>
              <a:custGeom>
                <a:avLst/>
                <a:gdLst>
                  <a:gd name="connsiteX0" fmla="*/ 241320 w 482635"/>
                  <a:gd name="connsiteY0" fmla="*/ 795416 h 795416"/>
                  <a:gd name="connsiteX1" fmla="*/ 5 w 482635"/>
                  <a:gd name="connsiteY1" fmla="*/ 554101 h 795416"/>
                  <a:gd name="connsiteX2" fmla="*/ 4908 w 482635"/>
                  <a:gd name="connsiteY2" fmla="*/ 505468 h 795416"/>
                  <a:gd name="connsiteX3" fmla="*/ 5451 w 482635"/>
                  <a:gd name="connsiteY3" fmla="*/ 503717 h 795416"/>
                  <a:gd name="connsiteX4" fmla="*/ 0 w 482635"/>
                  <a:gd name="connsiteY4" fmla="*/ 503717 h 795416"/>
                  <a:gd name="connsiteX5" fmla="*/ 15484 w 482635"/>
                  <a:gd name="connsiteY5" fmla="*/ 471397 h 795416"/>
                  <a:gd name="connsiteX6" fmla="*/ 18969 w 482635"/>
                  <a:gd name="connsiteY6" fmla="*/ 460170 h 795416"/>
                  <a:gd name="connsiteX7" fmla="*/ 35101 w 482635"/>
                  <a:gd name="connsiteY7" fmla="*/ 430450 h 795416"/>
                  <a:gd name="connsiteX8" fmla="*/ 241317 w 482635"/>
                  <a:gd name="connsiteY8" fmla="*/ 0 h 795416"/>
                  <a:gd name="connsiteX9" fmla="*/ 447489 w 482635"/>
                  <a:gd name="connsiteY9" fmla="*/ 430356 h 795416"/>
                  <a:gd name="connsiteX10" fmla="*/ 463672 w 482635"/>
                  <a:gd name="connsiteY10" fmla="*/ 460170 h 795416"/>
                  <a:gd name="connsiteX11" fmla="*/ 467168 w 482635"/>
                  <a:gd name="connsiteY11" fmla="*/ 471432 h 795416"/>
                  <a:gd name="connsiteX12" fmla="*/ 482634 w 482635"/>
                  <a:gd name="connsiteY12" fmla="*/ 503717 h 795416"/>
                  <a:gd name="connsiteX13" fmla="*/ 477189 w 482635"/>
                  <a:gd name="connsiteY13" fmla="*/ 503717 h 795416"/>
                  <a:gd name="connsiteX14" fmla="*/ 477733 w 482635"/>
                  <a:gd name="connsiteY14" fmla="*/ 505468 h 795416"/>
                  <a:gd name="connsiteX15" fmla="*/ 482635 w 482635"/>
                  <a:gd name="connsiteY15" fmla="*/ 554101 h 795416"/>
                  <a:gd name="connsiteX16" fmla="*/ 241320 w 482635"/>
                  <a:gd name="connsiteY16" fmla="*/ 795416 h 79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2635" h="795416">
                    <a:moveTo>
                      <a:pt x="241320" y="795416"/>
                    </a:moveTo>
                    <a:cubicBezTo>
                      <a:pt x="108045" y="795416"/>
                      <a:pt x="5" y="687376"/>
                      <a:pt x="5" y="554101"/>
                    </a:cubicBezTo>
                    <a:cubicBezTo>
                      <a:pt x="5" y="537442"/>
                      <a:pt x="1693" y="521177"/>
                      <a:pt x="4908" y="505468"/>
                    </a:cubicBezTo>
                    <a:lnTo>
                      <a:pt x="5451" y="503717"/>
                    </a:lnTo>
                    <a:lnTo>
                      <a:pt x="0" y="503717"/>
                    </a:lnTo>
                    <a:lnTo>
                      <a:pt x="15484" y="471397"/>
                    </a:lnTo>
                    <a:lnTo>
                      <a:pt x="18969" y="460170"/>
                    </a:lnTo>
                    <a:lnTo>
                      <a:pt x="35101" y="430450"/>
                    </a:lnTo>
                    <a:lnTo>
                      <a:pt x="241317" y="0"/>
                    </a:lnTo>
                    <a:lnTo>
                      <a:pt x="447489" y="430356"/>
                    </a:lnTo>
                    <a:lnTo>
                      <a:pt x="463672" y="460170"/>
                    </a:lnTo>
                    <a:lnTo>
                      <a:pt x="467168" y="471432"/>
                    </a:lnTo>
                    <a:lnTo>
                      <a:pt x="482634" y="503717"/>
                    </a:lnTo>
                    <a:lnTo>
                      <a:pt x="477189" y="503717"/>
                    </a:lnTo>
                    <a:lnTo>
                      <a:pt x="477733" y="505468"/>
                    </a:lnTo>
                    <a:cubicBezTo>
                      <a:pt x="480947" y="521177"/>
                      <a:pt x="482635" y="537442"/>
                      <a:pt x="482635" y="554101"/>
                    </a:cubicBezTo>
                    <a:cubicBezTo>
                      <a:pt x="482635" y="687376"/>
                      <a:pt x="374595" y="795416"/>
                      <a:pt x="241320" y="79541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/>
                    </a:solidFill>
                  </a:rPr>
                  <a:t> </a:t>
                </a:r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타원 569">
                <a:extLst>
                  <a:ext uri="{FF2B5EF4-FFF2-40B4-BE49-F238E27FC236}">
                    <a16:creationId xmlns:a16="http://schemas.microsoft.com/office/drawing/2014/main" id="{300E0D54-233C-4456-86E0-83E6B27CE558}"/>
                  </a:ext>
                </a:extLst>
              </p:cNvPr>
              <p:cNvSpPr/>
              <p:nvPr/>
            </p:nvSpPr>
            <p:spPr>
              <a:xfrm>
                <a:off x="5596879" y="874999"/>
                <a:ext cx="271764" cy="27176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7" name="화살표: 아래쪽 586">
            <a:extLst>
              <a:ext uri="{FF2B5EF4-FFF2-40B4-BE49-F238E27FC236}">
                <a16:creationId xmlns:a16="http://schemas.microsoft.com/office/drawing/2014/main" id="{F0C01816-7A23-41DE-8949-C65D5F4AC928}"/>
              </a:ext>
            </a:extLst>
          </p:cNvPr>
          <p:cNvSpPr/>
          <p:nvPr/>
        </p:nvSpPr>
        <p:spPr>
          <a:xfrm rot="10800000">
            <a:off x="6469506" y="4135270"/>
            <a:ext cx="209291" cy="42253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223114" y="2431120"/>
            <a:ext cx="286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사용자가 체험하고 있는 상태</a:t>
            </a:r>
            <a:endParaRPr lang="en-US" altLang="ko-KR" sz="900" dirty="0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D0C3ED69-A4EB-47D3-9EAE-DBC90C9CC6E5}"/>
              </a:ext>
            </a:extLst>
          </p:cNvPr>
          <p:cNvSpPr txBox="1"/>
          <p:nvPr/>
        </p:nvSpPr>
        <p:spPr>
          <a:xfrm>
            <a:off x="3242589" y="2431120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위로 밀려 나가고 후 컨텐츠가 아래에서 올라옴</a:t>
            </a:r>
            <a:endParaRPr lang="en-US" altLang="ko-KR" sz="900" dirty="0"/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0357959-C306-4983-9186-4AAE718B6C04}"/>
              </a:ext>
            </a:extLst>
          </p:cNvPr>
          <p:cNvSpPr txBox="1"/>
          <p:nvPr/>
        </p:nvSpPr>
        <p:spPr>
          <a:xfrm>
            <a:off x="6284533" y="2431120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정면으로 돌려지는 모션</a:t>
            </a:r>
            <a:endParaRPr lang="en-US" altLang="ko-KR" sz="900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ABDA90AF-037E-4822-B4CC-73A6FB68A6CC}"/>
              </a:ext>
            </a:extLst>
          </p:cNvPr>
          <p:cNvSpPr txBox="1"/>
          <p:nvPr/>
        </p:nvSpPr>
        <p:spPr>
          <a:xfrm>
            <a:off x="205294" y="5027121"/>
            <a:ext cx="286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현재 듣고 있는 음악이 다른 음악들과 동일한 각도로 </a:t>
            </a:r>
            <a:r>
              <a:rPr lang="ko-KR" altLang="en-US" sz="900" dirty="0" err="1"/>
              <a:t>돌려짐</a:t>
            </a:r>
            <a:endParaRPr lang="en-US" altLang="ko-KR" sz="900" dirty="0"/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18EE484F-3A46-4011-9D90-8AD0FC29449E}"/>
              </a:ext>
            </a:extLst>
          </p:cNvPr>
          <p:cNvSpPr txBox="1"/>
          <p:nvPr/>
        </p:nvSpPr>
        <p:spPr>
          <a:xfrm>
            <a:off x="3238444" y="5027121"/>
            <a:ext cx="28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매트릭스 그리드에 맞춰 본 컨텐츠가 사선방향으로 밀려 나가고 후 컨텐츠가 밀려 들어옴</a:t>
            </a:r>
            <a:endParaRPr lang="en-US" altLang="ko-KR" sz="900" dirty="0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61A719E-0BCE-465E-82E1-BAADCF2F4685}"/>
              </a:ext>
            </a:extLst>
          </p:cNvPr>
          <p:cNvSpPr txBox="1"/>
          <p:nvPr/>
        </p:nvSpPr>
        <p:spPr>
          <a:xfrm>
            <a:off x="6291474" y="5027121"/>
            <a:ext cx="2865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NAVI</a:t>
            </a:r>
            <a:r>
              <a:rPr lang="ko-KR" altLang="en-US" sz="900" dirty="0"/>
              <a:t>의 </a:t>
            </a:r>
            <a:r>
              <a:rPr lang="en-US" altLang="ko-KR" sz="900" dirty="0"/>
              <a:t>map</a:t>
            </a:r>
            <a:r>
              <a:rPr lang="ko-KR" altLang="en-US" sz="900" dirty="0"/>
              <a:t> 정보가 확대된 버전으로 노출</a:t>
            </a:r>
            <a:endParaRPr lang="en-US" altLang="ko-KR" sz="900" dirty="0"/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2C5CF90-FED7-4A6A-A6C2-A7CFEA4C6DC4}"/>
              </a:ext>
            </a:extLst>
          </p:cNvPr>
          <p:cNvGrpSpPr/>
          <p:nvPr/>
        </p:nvGrpSpPr>
        <p:grpSpPr>
          <a:xfrm>
            <a:off x="3242125" y="3575698"/>
            <a:ext cx="2865146" cy="1417651"/>
            <a:chOff x="249423" y="1797449"/>
            <a:chExt cx="7399150" cy="3661038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981907A-0F17-4611-8AB6-578E5D48168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E25127DF-7E74-4F2C-A2E3-D4623E13391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424" name="그림 4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16D9D35-D5E7-4E82-9152-3C24EBDC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5" name="그림 42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F64628-461F-48E8-B14D-DCBBDC49D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328B5E90-E025-4D1A-ADEB-5726A1D897A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422" name="그림 4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BB28689-0950-420A-A253-D1E2914C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423" name="그림 4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78169C-9537-4601-80C1-A9C1B002D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725FA3-B30B-451F-9CE1-00475145B4D7}"/>
              </a:ext>
            </a:extLst>
          </p:cNvPr>
          <p:cNvGrpSpPr/>
          <p:nvPr/>
        </p:nvGrpSpPr>
        <p:grpSpPr>
          <a:xfrm>
            <a:off x="3246270" y="973320"/>
            <a:ext cx="2865146" cy="1417651"/>
            <a:chOff x="249423" y="1797449"/>
            <a:chExt cx="7399150" cy="36610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CA48B94-9F23-4451-A86B-1DC04556D4E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793FDA-500E-48D6-8538-01D15C98DA9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35" name="그림 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03CA287-A7A0-4689-8D3F-FA38FC5E2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36" name="그림 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4362C23-3162-4669-B612-1A4BB9C3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8977C8-37A5-48CF-8D97-3530B132F8F4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0" name="그림 4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A678517-C0BC-443F-9969-228253352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1" name="그림 5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D418234-E660-46DC-BE96-071EFC87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E5ADAF-FC17-4183-9224-A69E717D8C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918" r="33699" b="-2153"/>
          <a:stretch/>
        </p:blipFill>
        <p:spPr>
          <a:xfrm>
            <a:off x="4850555" y="980868"/>
            <a:ext cx="1253036" cy="929187"/>
          </a:xfrm>
          <a:prstGeom prst="rect">
            <a:avLst/>
          </a:prstGeom>
        </p:spPr>
      </p:pic>
      <p:pic>
        <p:nvPicPr>
          <p:cNvPr id="539" name="그림 538">
            <a:extLst>
              <a:ext uri="{FF2B5EF4-FFF2-40B4-BE49-F238E27FC236}">
                <a16:creationId xmlns:a16="http://schemas.microsoft.com/office/drawing/2014/main" id="{5AFB5A94-2B58-4967-B3DE-1A836CD2B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761" r="28197" b="-485"/>
          <a:stretch/>
        </p:blipFill>
        <p:spPr>
          <a:xfrm>
            <a:off x="4746570" y="3584828"/>
            <a:ext cx="1357021" cy="832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367D6-3F8F-4EE7-B48B-C4E8E31791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57" t="-2297" b="39152"/>
          <a:stretch/>
        </p:blipFill>
        <p:spPr>
          <a:xfrm>
            <a:off x="3260480" y="4317161"/>
            <a:ext cx="2291111" cy="669838"/>
          </a:xfrm>
          <a:prstGeom prst="rect">
            <a:avLst/>
          </a:prstGeom>
        </p:spPr>
      </p:pic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8DAD91A1-1066-4A13-A9A6-879672B5CFA0}"/>
              </a:ext>
            </a:extLst>
          </p:cNvPr>
          <p:cNvCxnSpPr>
            <a:cxnSpLocks/>
          </p:cNvCxnSpPr>
          <p:nvPr/>
        </p:nvCxnSpPr>
        <p:spPr>
          <a:xfrm flipH="1">
            <a:off x="3898583" y="4114291"/>
            <a:ext cx="907330" cy="427772"/>
          </a:xfrm>
          <a:prstGeom prst="straightConnector1">
            <a:avLst/>
          </a:prstGeom>
          <a:ln w="6985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9DE711C5-DF36-40CF-BFE2-E5EB54D226F3}"/>
              </a:ext>
            </a:extLst>
          </p:cNvPr>
          <p:cNvSpPr txBox="1"/>
          <p:nvPr/>
        </p:nvSpPr>
        <p:spPr>
          <a:xfrm>
            <a:off x="10208906" y="221811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메뉴 레이어 순서</a:t>
            </a:r>
            <a:endParaRPr lang="en-US" altLang="ko-KR" sz="1050" b="1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DC82305-E35E-49D6-8066-2B9826CCB14F}"/>
              </a:ext>
            </a:extLst>
          </p:cNvPr>
          <p:cNvSpPr txBox="1"/>
          <p:nvPr/>
        </p:nvSpPr>
        <p:spPr>
          <a:xfrm>
            <a:off x="9643655" y="3541961"/>
            <a:ext cx="2353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컨테이너 방식의 슬라이딩으로 화면 전환</a:t>
            </a:r>
            <a:endParaRPr lang="en-US" altLang="ko-KR" sz="9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FB6B8B-25F5-489A-970E-7FE9F5B80368}"/>
              </a:ext>
            </a:extLst>
          </p:cNvPr>
          <p:cNvGrpSpPr/>
          <p:nvPr/>
        </p:nvGrpSpPr>
        <p:grpSpPr>
          <a:xfrm>
            <a:off x="9655087" y="2522866"/>
            <a:ext cx="2331050" cy="942151"/>
            <a:chOff x="9727755" y="2522866"/>
            <a:chExt cx="2331050" cy="942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3D09D-5465-4FCA-AE56-4FD7E3F9EB81}"/>
                </a:ext>
              </a:extLst>
            </p:cNvPr>
            <p:cNvGrpSpPr/>
            <p:nvPr/>
          </p:nvGrpSpPr>
          <p:grpSpPr>
            <a:xfrm>
              <a:off x="9727755" y="2603739"/>
              <a:ext cx="2331050" cy="861278"/>
              <a:chOff x="8489829" y="1302003"/>
              <a:chExt cx="4517341" cy="1669070"/>
            </a:xfrm>
          </p:grpSpPr>
          <p:sp>
            <p:nvSpPr>
              <p:cNvPr id="611" name="다이아몬드 610">
                <a:extLst>
                  <a:ext uri="{FF2B5EF4-FFF2-40B4-BE49-F238E27FC236}">
                    <a16:creationId xmlns:a16="http://schemas.microsoft.com/office/drawing/2014/main" id="{C3C1E8F9-1FD8-4742-B444-DB7F59FD7D90}"/>
                  </a:ext>
                </a:extLst>
              </p:cNvPr>
              <p:cNvSpPr/>
              <p:nvPr/>
            </p:nvSpPr>
            <p:spPr>
              <a:xfrm>
                <a:off x="10971463" y="1302003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MUSIC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64A34875-9C17-4F76-9DCA-C7B8D5D989A5}"/>
                  </a:ext>
                </a:extLst>
              </p:cNvPr>
              <p:cNvSpPr/>
              <p:nvPr/>
            </p:nvSpPr>
            <p:spPr>
              <a:xfrm>
                <a:off x="9718665" y="1763894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NAVI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다이아몬드 611">
                <a:extLst>
                  <a:ext uri="{FF2B5EF4-FFF2-40B4-BE49-F238E27FC236}">
                    <a16:creationId xmlns:a16="http://schemas.microsoft.com/office/drawing/2014/main" id="{32AF049C-DEDA-4E61-9898-D75D3F3DDEE7}"/>
                  </a:ext>
                </a:extLst>
              </p:cNvPr>
              <p:cNvSpPr/>
              <p:nvPr/>
            </p:nvSpPr>
            <p:spPr>
              <a:xfrm>
                <a:off x="8489829" y="2254115"/>
                <a:ext cx="2035707" cy="716958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INTRO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33EBB8-C43A-4B09-9555-6547E71779D4}"/>
                </a:ext>
              </a:extLst>
            </p:cNvPr>
            <p:cNvCxnSpPr/>
            <p:nvPr/>
          </p:nvCxnSpPr>
          <p:spPr>
            <a:xfrm flipV="1">
              <a:off x="9959340" y="2522866"/>
              <a:ext cx="1287780" cy="501697"/>
            </a:xfrm>
            <a:prstGeom prst="straightConnector1">
              <a:avLst/>
            </a:prstGeom>
            <a:ln w="69850">
              <a:gradFill>
                <a:gsLst>
                  <a:gs pos="100000">
                    <a:srgbClr val="7F7F7F"/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26000"/>
                    </a:schemeClr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오른쪽 화살표 11">
            <a:extLst>
              <a:ext uri="{FF2B5EF4-FFF2-40B4-BE49-F238E27FC236}">
                <a16:creationId xmlns:a16="http://schemas.microsoft.com/office/drawing/2014/main" id="{1D13B0C8-6E11-449D-A045-01A3285D0A9D}"/>
              </a:ext>
            </a:extLst>
          </p:cNvPr>
          <p:cNvSpPr/>
          <p:nvPr/>
        </p:nvSpPr>
        <p:spPr>
          <a:xfrm>
            <a:off x="310092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른쪽 화살표 11">
            <a:extLst>
              <a:ext uri="{FF2B5EF4-FFF2-40B4-BE49-F238E27FC236}">
                <a16:creationId xmlns:a16="http://schemas.microsoft.com/office/drawing/2014/main" id="{CEDE11D9-EFC7-4640-9249-1627FA24AB9F}"/>
              </a:ext>
            </a:extLst>
          </p:cNvPr>
          <p:cNvSpPr/>
          <p:nvPr/>
        </p:nvSpPr>
        <p:spPr>
          <a:xfrm>
            <a:off x="6123646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른쪽 화살표 11">
            <a:extLst>
              <a:ext uri="{FF2B5EF4-FFF2-40B4-BE49-F238E27FC236}">
                <a16:creationId xmlns:a16="http://schemas.microsoft.com/office/drawing/2014/main" id="{3C2C1799-9A48-4DBA-98A5-EAD4FBA9CA1A}"/>
              </a:ext>
            </a:extLst>
          </p:cNvPr>
          <p:cNvSpPr/>
          <p:nvPr/>
        </p:nvSpPr>
        <p:spPr>
          <a:xfrm>
            <a:off x="310092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른쪽 화살표 11">
            <a:extLst>
              <a:ext uri="{FF2B5EF4-FFF2-40B4-BE49-F238E27FC236}">
                <a16:creationId xmlns:a16="http://schemas.microsoft.com/office/drawing/2014/main" id="{CC57D512-7BD2-4FE0-A8EF-49B01E3FD779}"/>
              </a:ext>
            </a:extLst>
          </p:cNvPr>
          <p:cNvSpPr/>
          <p:nvPr/>
        </p:nvSpPr>
        <p:spPr>
          <a:xfrm>
            <a:off x="6123646" y="430804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90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3689600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도슨트</a:t>
            </a:r>
            <a:r>
              <a:rPr lang="ko-KR" altLang="en-US" sz="900" dirty="0" err="1"/>
              <a:t>가</a:t>
            </a:r>
            <a:r>
              <a:rPr lang="ko-KR" altLang="en-US" sz="900" dirty="0"/>
              <a:t> 메뉴를 호출해 음악 선택 페이지로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숨겨진 버튼으로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endParaRPr lang="en-US" altLang="ko-KR" sz="900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hlinkClick r:id="rId3" action="ppaction://hlinksldjump"/>
              </a:rPr>
              <a:t>음악 선택 메뉴</a:t>
            </a:r>
            <a:r>
              <a:rPr lang="en-US" altLang="ko-KR" sz="900" dirty="0">
                <a:hlinkClick r:id="rId3" action="ppaction://hlinksldjump"/>
              </a:rPr>
              <a:t>_</a:t>
            </a:r>
            <a:r>
              <a:rPr lang="ko-KR" altLang="en-US" sz="900" dirty="0">
                <a:hlinkClick r:id="rId3" action="ppaction://hlinksldjump"/>
              </a:rPr>
              <a:t>플레이리스트 디테일</a:t>
            </a:r>
            <a:r>
              <a:rPr lang="ko-KR" altLang="en-US" sz="900" dirty="0"/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선택화면에서는 미니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현재 재생중인 음악에 맞춰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움직임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목적지에 따라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별 키 컬러 적용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MUSIC SELECT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메뉴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컨트롤로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완료 후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4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2EFBB42-275F-4469-9425-BC142E691074}"/>
              </a:ext>
            </a:extLst>
          </p:cNvPr>
          <p:cNvSpPr/>
          <p:nvPr/>
        </p:nvSpPr>
        <p:spPr>
          <a:xfrm>
            <a:off x="7449465" y="431305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494A55-4F18-4E4A-93C8-E06003821FBB}"/>
              </a:ext>
            </a:extLst>
          </p:cNvPr>
          <p:cNvGrpSpPr/>
          <p:nvPr/>
        </p:nvGrpSpPr>
        <p:grpSpPr>
          <a:xfrm>
            <a:off x="2762320" y="2196175"/>
            <a:ext cx="2092218" cy="1634283"/>
            <a:chOff x="2898270" y="2458254"/>
            <a:chExt cx="2112820" cy="1650375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332180A-E87F-4B03-BED1-28A7DC88924A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F850E7D5-40B1-411A-A857-C0CB202DFAA6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CAF79DFA-7EB7-4DA2-91FD-C18D0BB8C2B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EE3652A8-D367-4A49-A4C1-672C167F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1AF580A6-CA31-4EC3-BEDE-4BFD7106C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CCF3D9C-21D6-47AF-8886-A280FCA4095D}"/>
                </a:ext>
              </a:extLst>
            </p:cNvPr>
            <p:cNvSpPr/>
            <p:nvPr/>
          </p:nvSpPr>
          <p:spPr>
            <a:xfrm rot="20324237">
              <a:off x="3707641" y="2458254"/>
              <a:ext cx="1303449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00" b="1" dirty="0">
                  <a:latin typeface="+mn-ea"/>
                </a:rPr>
                <a:t>COME OUT AND PLAY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25EEAA0-550F-4A88-B073-A30A67A0578C}"/>
                </a:ext>
              </a:extLst>
            </p:cNvPr>
            <p:cNvSpPr/>
            <p:nvPr/>
          </p:nvSpPr>
          <p:spPr>
            <a:xfrm rot="20324237">
              <a:off x="3763474" y="2710062"/>
              <a:ext cx="78219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</a:rPr>
                <a:t>BILLIE EILISH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7BD982-8B84-4C6C-A969-220E148CB2F8}"/>
              </a:ext>
            </a:extLst>
          </p:cNvPr>
          <p:cNvGrpSpPr/>
          <p:nvPr/>
        </p:nvGrpSpPr>
        <p:grpSpPr>
          <a:xfrm>
            <a:off x="3219204" y="2456043"/>
            <a:ext cx="2835656" cy="1768113"/>
            <a:chOff x="3359653" y="2720680"/>
            <a:chExt cx="2863578" cy="1785523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32930D6-F9EB-48D0-8917-0762FF325319}"/>
                </a:ext>
              </a:extLst>
            </p:cNvPr>
            <p:cNvGrpSpPr/>
            <p:nvPr/>
          </p:nvGrpSpPr>
          <p:grpSpPr>
            <a:xfrm flipH="1">
              <a:off x="3359653" y="3067812"/>
              <a:ext cx="870271" cy="1438391"/>
              <a:chOff x="1716240" y="594134"/>
              <a:chExt cx="991778" cy="1639217"/>
            </a:xfrm>
          </p:grpSpPr>
          <p:sp>
            <p:nvSpPr>
              <p:cNvPr id="114" name="평행 사변형 113">
                <a:extLst>
                  <a:ext uri="{FF2B5EF4-FFF2-40B4-BE49-F238E27FC236}">
                    <a16:creationId xmlns:a16="http://schemas.microsoft.com/office/drawing/2014/main" id="{6E16F26F-4D79-4D75-B04F-AB538F43D812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평행 사변형 114">
                <a:extLst>
                  <a:ext uri="{FF2B5EF4-FFF2-40B4-BE49-F238E27FC236}">
                    <a16:creationId xmlns:a16="http://schemas.microsoft.com/office/drawing/2014/main" id="{94284E24-0432-4CC8-AFE9-7558EB7CC8F8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7F00031D-C49A-447D-B10E-38DA95C9E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27CB318-503E-4D51-8238-00A15AD16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7074889-5B7A-4A7D-AEBB-0B1A1E0B848C}"/>
                </a:ext>
              </a:extLst>
            </p:cNvPr>
            <p:cNvSpPr/>
            <p:nvPr/>
          </p:nvSpPr>
          <p:spPr>
            <a:xfrm rot="20324237">
              <a:off x="4304407" y="3170845"/>
              <a:ext cx="461678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</a:rPr>
                <a:t>BAZZI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0E9B702-FC6E-4F4A-A889-F1886C0036D7}"/>
                </a:ext>
              </a:extLst>
            </p:cNvPr>
            <p:cNvSpPr/>
            <p:nvPr/>
          </p:nvSpPr>
          <p:spPr>
            <a:xfrm rot="20324237">
              <a:off x="4186472" y="2720680"/>
              <a:ext cx="2036759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BEAUTIFUL (FEAT. CAMILA CABELLO)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2758346"/>
            <a:ext cx="3145147" cy="1852475"/>
            <a:chOff x="3792044" y="3025959"/>
            <a:chExt cx="3176115" cy="1870715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134CC71D-5B19-4C68-A94E-40EF97DF76AC}"/>
                </a:ext>
              </a:extLst>
            </p:cNvPr>
            <p:cNvSpPr/>
            <p:nvPr/>
          </p:nvSpPr>
          <p:spPr>
            <a:xfrm rot="20324237">
              <a:off x="4667539" y="3025959"/>
              <a:ext cx="2300620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b="1" dirty="0"/>
                <a:t>MARVIN GAYE (FEAT. MEGHAN TRAINOR)</a:t>
              </a: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739342" y="3447583"/>
              <a:ext cx="889037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CHARLIE PUTH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2116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BOY WITH LUV (FEAT. HALSEY)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BTS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48470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MAP OF THE SOUL : PERSONA, 2019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5212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R&amp;B/Soul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9CF2E6F-EEBD-4014-81EA-076662DF7AD4}"/>
              </a:ext>
            </a:extLst>
          </p:cNvPr>
          <p:cNvSpPr/>
          <p:nvPr/>
        </p:nvSpPr>
        <p:spPr>
          <a:xfrm>
            <a:off x="252162" y="4512142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80841E2-A90F-4AE7-9A12-FA606F2F4C60}"/>
              </a:ext>
            </a:extLst>
          </p:cNvPr>
          <p:cNvSpPr/>
          <p:nvPr/>
        </p:nvSpPr>
        <p:spPr>
          <a:xfrm>
            <a:off x="2410024" y="20455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3B8E97-7787-4583-9974-AD6CD4B70A6B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테스트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인터랙션 테스트로 인해 앨범 개수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및 레이아웃 수정 가능성 있음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7AB734-CC89-491E-AAA2-66B850A26C58}"/>
              </a:ext>
            </a:extLst>
          </p:cNvPr>
          <p:cNvSpPr/>
          <p:nvPr/>
        </p:nvSpPr>
        <p:spPr>
          <a:xfrm>
            <a:off x="2387452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607F8C-B6CE-47D9-8563-F683832A5785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4F44A9-704D-497B-825D-9ACEA4D5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30190"/>
            <a:ext cx="7381660" cy="8679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선택 메뉴</a:t>
            </a:r>
            <a:r>
              <a:rPr lang="en-US" altLang="ko-KR" dirty="0"/>
              <a:t>_</a:t>
            </a:r>
            <a:r>
              <a:rPr lang="ko-KR" altLang="en-US" dirty="0"/>
              <a:t>플레이리스트 디테일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754728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플레이리스트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썸네일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플레이리스트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개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변경 가능</a:t>
            </a:r>
            <a:r>
              <a:rPr lang="en-US" altLang="ko-KR" sz="9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와 목적지별 선정 플레이리스트가 열리고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리스트의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선택 가능한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곡을 화면 내 배치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선택한 목적지와 매칭되는 플레이리스트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곡 자동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재생중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플레이리스트를 변경하면 동일한 곡이되 다른 순서로 곡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</a:t>
            </a:r>
            <a:r>
              <a:rPr lang="ko-KR" altLang="en-US" sz="900" dirty="0">
                <a:hlinkClick r:id="rId3" action="ppaction://hlinksldjump"/>
              </a:rPr>
              <a:t>플레이리스트별 곡 순서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썸네일 상태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 /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플레이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기본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커버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곡명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곡을 가리키면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hover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됨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터치하면 해당 곡 재생되고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재생 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맨 앞으로 오는 모션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[1-4]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 재생중인 곡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썸네일 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프로그레스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바 진행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제목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현재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재생시간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앨범 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년도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장르 정보 제공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곡 반복 재생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20D63E-0BEB-438A-8857-FA34BF271BD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0A694E-FBDF-423C-AB79-3CCBA781FF5F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752C026D-7991-4A8A-BB50-3A16AF2BA6C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D6191A7-B679-4963-84E6-57B4570E3CBD}"/>
              </a:ext>
            </a:extLst>
          </p:cNvPr>
          <p:cNvSpPr txBox="1"/>
          <p:nvPr/>
        </p:nvSpPr>
        <p:spPr>
          <a:xfrm>
            <a:off x="596698" y="281785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294ABE-2B8E-4297-81FB-ED769024760D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75101-FEAB-47B9-9D2F-9EEB6F461B8B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ED7C7-6B3F-4816-8664-AF3682638F9E}"/>
              </a:ext>
            </a:extLst>
          </p:cNvPr>
          <p:cNvGrpSpPr/>
          <p:nvPr/>
        </p:nvGrpSpPr>
        <p:grpSpPr>
          <a:xfrm>
            <a:off x="2417073" y="1907235"/>
            <a:ext cx="861785" cy="1424366"/>
            <a:chOff x="2363620" y="2007322"/>
            <a:chExt cx="870271" cy="143839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EFBCDE-EDBD-4BAB-ADC3-6BA6FD0F7EC0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2C9C4248-F963-4FB8-8E5E-718A0DFDB371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3014F57D-3610-4341-9945-B3C6B1B5ED9C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4AD107A-B53A-4454-A5A2-678B220EA252}"/>
                </a:ext>
              </a:extLst>
            </p:cNvPr>
            <p:cNvSpPr/>
            <p:nvPr/>
          </p:nvSpPr>
          <p:spPr>
            <a:xfrm rot="20324237">
              <a:off x="2482861" y="2195532"/>
              <a:ext cx="720684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332180A-E87F-4B03-BED1-28A7DC88924A}"/>
              </a:ext>
            </a:extLst>
          </p:cNvPr>
          <p:cNvGrpSpPr/>
          <p:nvPr/>
        </p:nvGrpSpPr>
        <p:grpSpPr>
          <a:xfrm flipH="1">
            <a:off x="2762319" y="2406092"/>
            <a:ext cx="861785" cy="1424366"/>
            <a:chOff x="1716240" y="594134"/>
            <a:chExt cx="991778" cy="1639217"/>
          </a:xfrm>
        </p:grpSpPr>
        <p:sp>
          <p:nvSpPr>
            <p:cNvPr id="109" name="평행 사변형 108">
              <a:extLst>
                <a:ext uri="{FF2B5EF4-FFF2-40B4-BE49-F238E27FC236}">
                  <a16:creationId xmlns:a16="http://schemas.microsoft.com/office/drawing/2014/main" id="{F850E7D5-40B1-411A-A857-C0CB202DFAA6}"/>
                </a:ext>
              </a:extLst>
            </p:cNvPr>
            <p:cNvSpPr/>
            <p:nvPr/>
          </p:nvSpPr>
          <p:spPr>
            <a:xfrm rot="5400000">
              <a:off x="1416571" y="922305"/>
              <a:ext cx="1619618" cy="963276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평행 사변형 109">
              <a:extLst>
                <a:ext uri="{FF2B5EF4-FFF2-40B4-BE49-F238E27FC236}">
                  <a16:creationId xmlns:a16="http://schemas.microsoft.com/office/drawing/2014/main" id="{CAF79DFA-7EB7-4DA2-91FD-C18D0BB8C2B8}"/>
                </a:ext>
              </a:extLst>
            </p:cNvPr>
            <p:cNvSpPr/>
            <p:nvPr/>
          </p:nvSpPr>
          <p:spPr>
            <a:xfrm rot="5400000">
              <a:off x="1388070" y="941903"/>
              <a:ext cx="1619618" cy="963277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EE3652A8-D367-4A49-A4C1-672C167F6E07}"/>
                </a:ext>
              </a:extLst>
            </p:cNvPr>
            <p:cNvCxnSpPr>
              <a:cxnSpLocks/>
            </p:cNvCxnSpPr>
            <p:nvPr/>
          </p:nvCxnSpPr>
          <p:spPr>
            <a:xfrm>
              <a:off x="1723890" y="613732"/>
              <a:ext cx="955628" cy="1619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AF580A6-CA31-4EC3-BEDE-4BFD7106C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890" y="983933"/>
              <a:ext cx="955628" cy="869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32930D6-F9EB-48D0-8917-0762FF325319}"/>
              </a:ext>
            </a:extLst>
          </p:cNvPr>
          <p:cNvGrpSpPr/>
          <p:nvPr/>
        </p:nvGrpSpPr>
        <p:grpSpPr>
          <a:xfrm flipH="1">
            <a:off x="3219204" y="2799789"/>
            <a:ext cx="861785" cy="1424365"/>
            <a:chOff x="1716240" y="594134"/>
            <a:chExt cx="991778" cy="1639217"/>
          </a:xfrm>
        </p:grpSpPr>
        <p:sp>
          <p:nvSpPr>
            <p:cNvPr id="114" name="평행 사변형 113">
              <a:extLst>
                <a:ext uri="{FF2B5EF4-FFF2-40B4-BE49-F238E27FC236}">
                  <a16:creationId xmlns:a16="http://schemas.microsoft.com/office/drawing/2014/main" id="{6E16F26F-4D79-4D75-B04F-AB538F43D812}"/>
                </a:ext>
              </a:extLst>
            </p:cNvPr>
            <p:cNvSpPr/>
            <p:nvPr/>
          </p:nvSpPr>
          <p:spPr>
            <a:xfrm rot="5400000">
              <a:off x="1416571" y="922305"/>
              <a:ext cx="1619618" cy="963276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5" name="평행 사변형 114">
              <a:extLst>
                <a:ext uri="{FF2B5EF4-FFF2-40B4-BE49-F238E27FC236}">
                  <a16:creationId xmlns:a16="http://schemas.microsoft.com/office/drawing/2014/main" id="{94284E24-0432-4CC8-AFE9-7558EB7CC8F8}"/>
                </a:ext>
              </a:extLst>
            </p:cNvPr>
            <p:cNvSpPr/>
            <p:nvPr/>
          </p:nvSpPr>
          <p:spPr>
            <a:xfrm rot="5400000">
              <a:off x="1388070" y="941903"/>
              <a:ext cx="1619618" cy="963277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F00031D-C49A-447D-B10E-38DA95C9E65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890" y="613732"/>
              <a:ext cx="955628" cy="1619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27CB318-503E-4D51-8238-00A15AD16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890" y="983933"/>
              <a:ext cx="955628" cy="869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76231C-4C0C-4E36-918E-64AF00F26360}"/>
              </a:ext>
            </a:extLst>
          </p:cNvPr>
          <p:cNvGrpSpPr/>
          <p:nvPr/>
        </p:nvGrpSpPr>
        <p:grpSpPr>
          <a:xfrm>
            <a:off x="3647382" y="3157457"/>
            <a:ext cx="1818432" cy="1453361"/>
            <a:chOff x="3792044" y="3429002"/>
            <a:chExt cx="1836337" cy="1467672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9B7C5D-53DB-4CF0-88C4-65BBD1771DD1}"/>
                </a:ext>
              </a:extLst>
            </p:cNvPr>
            <p:cNvGrpSpPr/>
            <p:nvPr/>
          </p:nvGrpSpPr>
          <p:grpSpPr>
            <a:xfrm flipH="1">
              <a:off x="3792044" y="3429002"/>
              <a:ext cx="887687" cy="1467672"/>
              <a:chOff x="1716240" y="560765"/>
              <a:chExt cx="1011625" cy="1672586"/>
            </a:xfrm>
          </p:grpSpPr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1AD0CFEC-5AA0-466E-8BD7-5D92136AC2A0}"/>
                  </a:ext>
                </a:extLst>
              </p:cNvPr>
              <p:cNvSpPr/>
              <p:nvPr/>
            </p:nvSpPr>
            <p:spPr>
              <a:xfrm rot="5400000">
                <a:off x="1409810" y="895697"/>
                <a:ext cx="1652988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D0E8981A-F3D6-4ABA-9DB9-475AFFFC3B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90FBDF78-00F8-4C99-9584-D0F9B52F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3B684553-E0AE-4EB0-A440-0285E0DFF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32389B9-C585-42D6-BF24-417D2D1E256E}"/>
                </a:ext>
              </a:extLst>
            </p:cNvPr>
            <p:cNvSpPr/>
            <p:nvPr/>
          </p:nvSpPr>
          <p:spPr>
            <a:xfrm rot="20324237">
              <a:off x="4739344" y="3447583"/>
              <a:ext cx="889037" cy="2175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CHARLIE PUTH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3128C5-CB15-4659-A74A-6B625A62CB3C}"/>
              </a:ext>
            </a:extLst>
          </p:cNvPr>
          <p:cNvGrpSpPr/>
          <p:nvPr/>
        </p:nvGrpSpPr>
        <p:grpSpPr>
          <a:xfrm>
            <a:off x="4750287" y="3147272"/>
            <a:ext cx="861785" cy="1067325"/>
            <a:chOff x="4382821" y="2758625"/>
            <a:chExt cx="870271" cy="1077835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F49A42B-E24B-4368-90D8-B2143C892D00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DC1C9621-01F5-47CE-B354-454560DEEED0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평행 사변형 126">
                <a:extLst>
                  <a:ext uri="{FF2B5EF4-FFF2-40B4-BE49-F238E27FC236}">
                    <a16:creationId xmlns:a16="http://schemas.microsoft.com/office/drawing/2014/main" id="{60304FB6-1915-4BCD-A6EF-4275620AD9A9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D161914-66B7-4F71-A086-BE3EE7A53D77}"/>
                </a:ext>
              </a:extLst>
            </p:cNvPr>
            <p:cNvSpPr/>
            <p:nvPr/>
          </p:nvSpPr>
          <p:spPr>
            <a:xfrm rot="20324237">
              <a:off x="4471478" y="2949375"/>
              <a:ext cx="722303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25975-6B86-4699-B969-05F38307C4C6}"/>
              </a:ext>
            </a:extLst>
          </p:cNvPr>
          <p:cNvGrpSpPr/>
          <p:nvPr/>
        </p:nvGrpSpPr>
        <p:grpSpPr>
          <a:xfrm>
            <a:off x="5832049" y="2950901"/>
            <a:ext cx="897329" cy="849047"/>
            <a:chOff x="5475235" y="2560320"/>
            <a:chExt cx="906165" cy="85740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3050E36-1256-4C96-8E94-5C8369459733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35" name="평행 사변형 134">
                <a:extLst>
                  <a:ext uri="{FF2B5EF4-FFF2-40B4-BE49-F238E27FC236}">
                    <a16:creationId xmlns:a16="http://schemas.microsoft.com/office/drawing/2014/main" id="{6BCBF17F-EA71-41A3-9897-9D96D31EA28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평행 사변형 135">
                <a:extLst>
                  <a:ext uri="{FF2B5EF4-FFF2-40B4-BE49-F238E27FC236}">
                    <a16:creationId xmlns:a16="http://schemas.microsoft.com/office/drawing/2014/main" id="{67F5A37F-E1A9-44BB-878D-B35A12EA541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E91E03A-028F-4CCC-BB67-E7E7759C2281}"/>
                </a:ext>
              </a:extLst>
            </p:cNvPr>
            <p:cNvSpPr/>
            <p:nvPr/>
          </p:nvSpPr>
          <p:spPr>
            <a:xfrm rot="20324237">
              <a:off x="5553876" y="2733608"/>
              <a:ext cx="827524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7C16A6-65DE-4161-BE4C-1FE10EE572D8}"/>
              </a:ext>
            </a:extLst>
          </p:cNvPr>
          <p:cNvGrpSpPr/>
          <p:nvPr/>
        </p:nvGrpSpPr>
        <p:grpSpPr>
          <a:xfrm>
            <a:off x="2555313" y="3980675"/>
            <a:ext cx="861785" cy="1053519"/>
            <a:chOff x="2166233" y="3600234"/>
            <a:chExt cx="870271" cy="1063893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C7C0147-D647-4A13-8652-59F36ABA0629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7E4C0AA-C8C9-433A-BBEC-CD3441BAE13C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평행 사변형 198">
                <a:extLst>
                  <a:ext uri="{FF2B5EF4-FFF2-40B4-BE49-F238E27FC236}">
                    <a16:creationId xmlns:a16="http://schemas.microsoft.com/office/drawing/2014/main" id="{4C6A2FC5-B3C2-435A-A5CA-9E7CFC3D03D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ABD79AB-0AD7-48C6-810A-D1F49EEDE89E}"/>
                </a:ext>
              </a:extLst>
            </p:cNvPr>
            <p:cNvSpPr/>
            <p:nvPr/>
          </p:nvSpPr>
          <p:spPr>
            <a:xfrm rot="20324237">
              <a:off x="2286916" y="3776789"/>
              <a:ext cx="699640" cy="217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B60FCA-4BCF-41CB-83F0-C2661F6D9ED3}"/>
              </a:ext>
            </a:extLst>
          </p:cNvPr>
          <p:cNvGrpSpPr/>
          <p:nvPr/>
        </p:nvGrpSpPr>
        <p:grpSpPr>
          <a:xfrm>
            <a:off x="1473560" y="4589314"/>
            <a:ext cx="861785" cy="859532"/>
            <a:chOff x="1073828" y="4214866"/>
            <a:chExt cx="870271" cy="86799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8184E9A-19C9-4681-AFE1-E36777A1CE6C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9044B827-7165-431B-A337-837490047DC4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평행 사변형 159">
                <a:extLst>
                  <a:ext uri="{FF2B5EF4-FFF2-40B4-BE49-F238E27FC236}">
                    <a16:creationId xmlns:a16="http://schemas.microsoft.com/office/drawing/2014/main" id="{73FF6066-DA43-431B-8111-66EFE3FA7094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9BED219-7646-476D-8C90-BF4898D4E3F8}"/>
                </a:ext>
              </a:extLst>
            </p:cNvPr>
            <p:cNvSpPr/>
            <p:nvPr/>
          </p:nvSpPr>
          <p:spPr>
            <a:xfrm rot="20324237">
              <a:off x="1150078" y="4391226"/>
              <a:ext cx="790293" cy="217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2C95E1-9B9A-4DDF-848C-A07A776B3CE2}"/>
              </a:ext>
            </a:extLst>
          </p:cNvPr>
          <p:cNvSpPr/>
          <p:nvPr/>
        </p:nvSpPr>
        <p:spPr>
          <a:xfrm>
            <a:off x="5173157" y="4001109"/>
            <a:ext cx="2116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BOY WITH LUV (FEAT. HALSEY)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6D6BA9C-3B9F-472B-9D53-645173694F5F}"/>
              </a:ext>
            </a:extLst>
          </p:cNvPr>
          <p:cNvSpPr/>
          <p:nvPr/>
        </p:nvSpPr>
        <p:spPr>
          <a:xfrm>
            <a:off x="5173157" y="4185009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+mn-ea"/>
              </a:rPr>
              <a:t>BTS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4609B0-989A-4BA1-AAED-FF7ED70319E9}"/>
              </a:ext>
            </a:extLst>
          </p:cNvPr>
          <p:cNvSpPr/>
          <p:nvPr/>
        </p:nvSpPr>
        <p:spPr>
          <a:xfrm>
            <a:off x="5173157" y="4479017"/>
            <a:ext cx="3754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+mn-ea"/>
              </a:rPr>
              <a:t>1:35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7CC6712-20F2-4E94-918A-E0D6682DD72A}"/>
              </a:ext>
            </a:extLst>
          </p:cNvPr>
          <p:cNvGrpSpPr/>
          <p:nvPr/>
        </p:nvGrpSpPr>
        <p:grpSpPr>
          <a:xfrm>
            <a:off x="4105751" y="3998226"/>
            <a:ext cx="1079879" cy="1084541"/>
            <a:chOff x="5817712" y="3856853"/>
            <a:chExt cx="1594746" cy="160163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178D5CB-F8BA-4105-8CCC-C9C611162EE9}"/>
                </a:ext>
              </a:extLst>
            </p:cNvPr>
            <p:cNvSpPr/>
            <p:nvPr/>
          </p:nvSpPr>
          <p:spPr>
            <a:xfrm>
              <a:off x="5817712" y="3856853"/>
              <a:ext cx="1594746" cy="1555822"/>
            </a:xfrm>
            <a:prstGeom prst="rect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9189C26-030B-470E-9155-2FA0F341BEA6}"/>
                </a:ext>
              </a:extLst>
            </p:cNvPr>
            <p:cNvSpPr/>
            <p:nvPr/>
          </p:nvSpPr>
          <p:spPr>
            <a:xfrm>
              <a:off x="5819763" y="3884556"/>
              <a:ext cx="1555822" cy="15558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EF6FED-36AC-44EA-ABF4-DEEC1219FA77}"/>
                </a:ext>
              </a:extLst>
            </p:cNvPr>
            <p:cNvCxnSpPr/>
            <p:nvPr/>
          </p:nvCxnSpPr>
          <p:spPr>
            <a:xfrm>
              <a:off x="5819763" y="3884556"/>
              <a:ext cx="1555822" cy="155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DDD02E-7049-49E3-960D-C357A6CE9405}"/>
                </a:ext>
              </a:extLst>
            </p:cNvPr>
            <p:cNvCxnSpPr/>
            <p:nvPr/>
          </p:nvCxnSpPr>
          <p:spPr>
            <a:xfrm flipV="1">
              <a:off x="5819762" y="3884557"/>
              <a:ext cx="1555823" cy="1573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265E7F-CCFB-4F1A-8456-9418528A926C}"/>
              </a:ext>
            </a:extLst>
          </p:cNvPr>
          <p:cNvSpPr/>
          <p:nvPr/>
        </p:nvSpPr>
        <p:spPr>
          <a:xfrm>
            <a:off x="1470598" y="46879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F29041B-8E35-415D-BF68-7DD328BDE4D5}"/>
              </a:ext>
            </a:extLst>
          </p:cNvPr>
          <p:cNvSpPr/>
          <p:nvPr/>
        </p:nvSpPr>
        <p:spPr>
          <a:xfrm>
            <a:off x="2757794" y="257174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00EB8FA-5AED-44DD-B03A-54377E03EF39}"/>
              </a:ext>
            </a:extLst>
          </p:cNvPr>
          <p:cNvSpPr/>
          <p:nvPr/>
        </p:nvSpPr>
        <p:spPr>
          <a:xfrm>
            <a:off x="3623270" y="3334275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9F1E934-EB7D-4CDC-8F58-FB6EB119A473}"/>
              </a:ext>
            </a:extLst>
          </p:cNvPr>
          <p:cNvSpPr/>
          <p:nvPr/>
        </p:nvSpPr>
        <p:spPr>
          <a:xfrm>
            <a:off x="4105594" y="3836722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1-4</a:t>
            </a:r>
            <a:endParaRPr lang="ko-KR" altLang="en-US" sz="1000" b="1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273EBE-F213-4024-80E8-B079802A44E4}"/>
              </a:ext>
            </a:extLst>
          </p:cNvPr>
          <p:cNvSpPr/>
          <p:nvPr/>
        </p:nvSpPr>
        <p:spPr>
          <a:xfrm>
            <a:off x="5173157" y="4734076"/>
            <a:ext cx="148470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MAP OF THE SOUL : PERSONA, 2019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86D488D-68B0-4D0F-B62A-1936AA37FACF}"/>
              </a:ext>
            </a:extLst>
          </p:cNvPr>
          <p:cNvSpPr/>
          <p:nvPr/>
        </p:nvSpPr>
        <p:spPr>
          <a:xfrm>
            <a:off x="5173157" y="4880095"/>
            <a:ext cx="5212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R&amp;B/Soul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1BBB5-4379-4BCB-9343-4D40660DAEC4}"/>
              </a:ext>
            </a:extLst>
          </p:cNvPr>
          <p:cNvSpPr/>
          <p:nvPr/>
        </p:nvSpPr>
        <p:spPr>
          <a:xfrm>
            <a:off x="4110909" y="4016985"/>
            <a:ext cx="743455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088045-E8B4-49BF-AC4F-A917BA8D8168}"/>
              </a:ext>
            </a:extLst>
          </p:cNvPr>
          <p:cNvSpPr/>
          <p:nvPr/>
        </p:nvSpPr>
        <p:spPr>
          <a:xfrm flipH="1">
            <a:off x="4850918" y="4016985"/>
            <a:ext cx="149722" cy="10535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85822D-E8DC-4BF0-B87B-B5E89CC07473}"/>
              </a:ext>
            </a:extLst>
          </p:cNvPr>
          <p:cNvSpPr txBox="1"/>
          <p:nvPr/>
        </p:nvSpPr>
        <p:spPr>
          <a:xfrm>
            <a:off x="433009" y="2084339"/>
            <a:ext cx="163140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</a:rPr>
              <a:t>MUSIC</a:t>
            </a:r>
            <a:endParaRPr lang="ko-KR" altLang="en-US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FAVORITE ALBUM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596FAD9-21F0-41A8-9732-33482071C07C}"/>
              </a:ext>
            </a:extLst>
          </p:cNvPr>
          <p:cNvGrpSpPr/>
          <p:nvPr/>
        </p:nvGrpSpPr>
        <p:grpSpPr>
          <a:xfrm>
            <a:off x="416489" y="2883642"/>
            <a:ext cx="255611" cy="156352"/>
            <a:chOff x="790575" y="1281113"/>
            <a:chExt cx="403080" cy="246556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7FBA4E7B-79F6-4EA2-9CF6-70D354A78A47}"/>
                </a:ext>
              </a:extLst>
            </p:cNvPr>
            <p:cNvSpPr/>
            <p:nvPr/>
          </p:nvSpPr>
          <p:spPr>
            <a:xfrm>
              <a:off x="790575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다이아몬드 91">
              <a:extLst>
                <a:ext uri="{FF2B5EF4-FFF2-40B4-BE49-F238E27FC236}">
                  <a16:creationId xmlns:a16="http://schemas.microsoft.com/office/drawing/2014/main" id="{5E3539BD-C56A-4958-B459-4CDEB402D082}"/>
                </a:ext>
              </a:extLst>
            </p:cNvPr>
            <p:cNvSpPr/>
            <p:nvPr/>
          </p:nvSpPr>
          <p:spPr>
            <a:xfrm>
              <a:off x="844911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다이아몬드 92">
              <a:extLst>
                <a:ext uri="{FF2B5EF4-FFF2-40B4-BE49-F238E27FC236}">
                  <a16:creationId xmlns:a16="http://schemas.microsoft.com/office/drawing/2014/main" id="{E60DDBD1-C6BB-48AE-8718-DC4FB37FE559}"/>
                </a:ext>
              </a:extLst>
            </p:cNvPr>
            <p:cNvSpPr/>
            <p:nvPr/>
          </p:nvSpPr>
          <p:spPr>
            <a:xfrm>
              <a:off x="899246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다이아몬드 94">
              <a:extLst>
                <a:ext uri="{FF2B5EF4-FFF2-40B4-BE49-F238E27FC236}">
                  <a16:creationId xmlns:a16="http://schemas.microsoft.com/office/drawing/2014/main" id="{147CCF15-4332-4B66-A63F-1517D156F900}"/>
                </a:ext>
              </a:extLst>
            </p:cNvPr>
            <p:cNvSpPr/>
            <p:nvPr/>
          </p:nvSpPr>
          <p:spPr>
            <a:xfrm>
              <a:off x="953582" y="1281113"/>
              <a:ext cx="185738" cy="24655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B42CCDB6-C934-4F2E-A45B-ABADA23EA9EB}"/>
                </a:ext>
              </a:extLst>
            </p:cNvPr>
            <p:cNvSpPr/>
            <p:nvPr/>
          </p:nvSpPr>
          <p:spPr>
            <a:xfrm>
              <a:off x="1007917" y="1281113"/>
              <a:ext cx="185738" cy="246556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86CE9F4-29FA-439D-BB61-29D1103229C5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테스트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인터랙션 테스트로 인해 앨범 개수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및 레이아웃 수정 가능성 있음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16A7AD-2FF1-44B6-9554-B96940240C7D}"/>
              </a:ext>
            </a:extLst>
          </p:cNvPr>
          <p:cNvSpPr txBox="1"/>
          <p:nvPr/>
        </p:nvSpPr>
        <p:spPr>
          <a:xfrm>
            <a:off x="7883773" y="1977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sc_m_sel01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D93327D-CE04-4A77-B32D-5B11E6B106AD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62F456A-89BF-4B42-A2CC-B08D927FB32A}"/>
              </a:ext>
            </a:extLst>
          </p:cNvPr>
          <p:cNvSpPr/>
          <p:nvPr/>
        </p:nvSpPr>
        <p:spPr>
          <a:xfrm>
            <a:off x="2387452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20F8AC0-D86C-4BC9-9254-081B32DBE194}"/>
              </a:ext>
            </a:extLst>
          </p:cNvPr>
          <p:cNvSpPr/>
          <p:nvPr/>
        </p:nvSpPr>
        <p:spPr>
          <a:xfrm rot="20324237">
            <a:off x="4514341" y="2758346"/>
            <a:ext cx="2278188" cy="21544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altLang="ko-KR" sz="800" b="1" dirty="0"/>
              <a:t>MARVIN GAYE (FEAT. MEGHAN TRAINOR)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719B277-6166-4024-AF95-98A51A803F52}"/>
              </a:ext>
            </a:extLst>
          </p:cNvPr>
          <p:cNvSpPr/>
          <p:nvPr/>
        </p:nvSpPr>
        <p:spPr>
          <a:xfrm rot="20324237">
            <a:off x="3619086" y="2445528"/>
            <a:ext cx="774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BILLIE EILISH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248F9EC-1FF6-4803-B346-744BE4FB8ED6}"/>
              </a:ext>
            </a:extLst>
          </p:cNvPr>
          <p:cNvSpPr/>
          <p:nvPr/>
        </p:nvSpPr>
        <p:spPr>
          <a:xfrm rot="20324237">
            <a:off x="3563799" y="2196175"/>
            <a:ext cx="12907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800" b="1" dirty="0">
                <a:latin typeface="+mn-ea"/>
              </a:rPr>
              <a:t>COME OUT AND PLAY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37DC38-0CC7-43DC-A6C3-069E6A34352D}"/>
              </a:ext>
            </a:extLst>
          </p:cNvPr>
          <p:cNvSpPr/>
          <p:nvPr/>
        </p:nvSpPr>
        <p:spPr>
          <a:xfrm rot="20324237">
            <a:off x="4154746" y="2901819"/>
            <a:ext cx="4571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BAZZI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0914FB-5FAC-4FDA-83AE-A7C73E9D73DB}"/>
              </a:ext>
            </a:extLst>
          </p:cNvPr>
          <p:cNvSpPr/>
          <p:nvPr/>
        </p:nvSpPr>
        <p:spPr>
          <a:xfrm rot="20324237">
            <a:off x="4037961" y="2456043"/>
            <a:ext cx="20168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/>
              <a:t>BEAUTIFUL (FEAT. CAMILA CABELLO)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CCA4104-ADF0-4037-81CF-F859885CA363}"/>
              </a:ext>
            </a:extLst>
          </p:cNvPr>
          <p:cNvSpPr/>
          <p:nvPr/>
        </p:nvSpPr>
        <p:spPr>
          <a:xfrm>
            <a:off x="2410024" y="20455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98749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09D8F2-A39A-4EAC-A41F-BE9D649DB00C}"/>
              </a:ext>
            </a:extLst>
          </p:cNvPr>
          <p:cNvGrpSpPr/>
          <p:nvPr/>
        </p:nvGrpSpPr>
        <p:grpSpPr>
          <a:xfrm>
            <a:off x="3613590" y="1032915"/>
            <a:ext cx="1861582" cy="1267471"/>
            <a:chOff x="3206198" y="639139"/>
            <a:chExt cx="1861582" cy="126747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DFB62A-67AE-48B4-87B7-DD1C5B9D3621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3DE2C426-6313-4F71-963F-0CD8702243C3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04" name="평행 사변형 103">
                  <a:extLst>
                    <a:ext uri="{FF2B5EF4-FFF2-40B4-BE49-F238E27FC236}">
                      <a16:creationId xmlns:a16="http://schemas.microsoft.com/office/drawing/2014/main" id="{94B267F5-AE08-4A68-8C50-07FEED69112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평행 사변형 104">
                  <a:extLst>
                    <a:ext uri="{FF2B5EF4-FFF2-40B4-BE49-F238E27FC236}">
                      <a16:creationId xmlns:a16="http://schemas.microsoft.com/office/drawing/2014/main" id="{2403AED2-3360-4704-A4BD-55C0AE42E3A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27DC939-B753-4100-A3A5-7CE4CC734C7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48EBE26-1625-4498-9688-41371CF0807C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D924CAFD-3829-4BD5-9E1E-15CC52E4586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" name="평행 사변형 97">
                  <a:extLst>
                    <a:ext uri="{FF2B5EF4-FFF2-40B4-BE49-F238E27FC236}">
                      <a16:creationId xmlns:a16="http://schemas.microsoft.com/office/drawing/2014/main" id="{7A29CD69-F628-4C43-BC79-4F2C0A54224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평행 사변형 98">
                  <a:extLst>
                    <a:ext uri="{FF2B5EF4-FFF2-40B4-BE49-F238E27FC236}">
                      <a16:creationId xmlns:a16="http://schemas.microsoft.com/office/drawing/2014/main" id="{523F3881-A048-4AEC-96C4-19E22E4E97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13F58A9-8D51-45E8-90EF-85F3619EA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92AA469-21B2-4689-82A8-0A9012F31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BB6ECE1-79B2-467C-932C-EA4C67EC0BE2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CD7D828-BB90-44B8-953C-5CF7FB55A0FD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48E2A422-5D7F-46BD-A83A-DC81BA9197B5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2" name="평행 사변형 91">
              <a:extLst>
                <a:ext uri="{FF2B5EF4-FFF2-40B4-BE49-F238E27FC236}">
                  <a16:creationId xmlns:a16="http://schemas.microsoft.com/office/drawing/2014/main" id="{0E0AFC3E-2E1C-4263-A508-90D80A61A79B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5DA8777-84DC-401C-B3B6-98A71626F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ABE9AE27-FE46-4604-87A9-D5E7B934F148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A555E2-FC59-498B-BD76-5884C492A3A4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6C234A1-6B51-47F7-B4FB-27F4B8278F88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5AC3E0E-F577-4FD9-8D9C-4BE81390C6E1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5B51ABB-8ABA-4EE0-8041-3BD380703630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84" name="평행 사변형 83">
                  <a:extLst>
                    <a:ext uri="{FF2B5EF4-FFF2-40B4-BE49-F238E27FC236}">
                      <a16:creationId xmlns:a16="http://schemas.microsoft.com/office/drawing/2014/main" id="{B96A4569-1702-44F9-A535-EA368E722A45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평행 사변형 84">
                  <a:extLst>
                    <a:ext uri="{FF2B5EF4-FFF2-40B4-BE49-F238E27FC236}">
                      <a16:creationId xmlns:a16="http://schemas.microsoft.com/office/drawing/2014/main" id="{403BDA6C-50E4-4743-9B4D-23B31A6D8C0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DF87865-89DB-404D-BE04-A0F549198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5D9F280-7E15-4286-A684-200B6B699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68D8BCA-64CF-48D6-8F4B-AB77074C5FED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A289CE6-E2ED-4365-B649-4F34B67B6547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5DDB36-4E5D-48BE-8609-D85405EF638D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2D83D78-1DDF-4424-8475-A9E9FD46E913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A96E68F5-E175-4DC0-97CC-BA4D9B09AED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29210C35-6990-4BD8-8BFA-A18C14715AA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89BFBC-86FF-4511-A100-07D089820FFD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BC4777-355A-43A0-AB06-A0CCF52C4A9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501072E-D420-4617-B5F5-21758070B3C7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75" name="평행 사변형 74">
                  <a:extLst>
                    <a:ext uri="{FF2B5EF4-FFF2-40B4-BE49-F238E27FC236}">
                      <a16:creationId xmlns:a16="http://schemas.microsoft.com/office/drawing/2014/main" id="{9D5C7EA7-CDEE-4E6C-AFB9-640B1D3533B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평행 사변형 75">
                  <a:extLst>
                    <a:ext uri="{FF2B5EF4-FFF2-40B4-BE49-F238E27FC236}">
                      <a16:creationId xmlns:a16="http://schemas.microsoft.com/office/drawing/2014/main" id="{062CE18E-47E2-41C0-8176-5DD12635F4C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B55A645-E862-451F-AA4F-C625FF9711E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C18AA8B-6BDE-4952-BDCD-BB39795498D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FB79BA7-3818-432D-8B0C-E1C793672A6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1" name="평행 사변형 70">
                  <a:extLst>
                    <a:ext uri="{FF2B5EF4-FFF2-40B4-BE49-F238E27FC236}">
                      <a16:creationId xmlns:a16="http://schemas.microsoft.com/office/drawing/2014/main" id="{88027801-3BAC-4F7F-AED8-9D96FDAEF8D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평행 사변형 71">
                  <a:extLst>
                    <a:ext uri="{FF2B5EF4-FFF2-40B4-BE49-F238E27FC236}">
                      <a16:creationId xmlns:a16="http://schemas.microsoft.com/office/drawing/2014/main" id="{19D8E98F-2BB1-4CBA-AB86-A9870941B34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4A33E0E-2662-465A-80A7-E85F1082598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92CD738-4AB4-4A29-AB20-5EF08E54BEF0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9711607-D1E3-480D-B6F2-592516D8E02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7" name="평행 사변형 66">
                  <a:extLst>
                    <a:ext uri="{FF2B5EF4-FFF2-40B4-BE49-F238E27FC236}">
                      <a16:creationId xmlns:a16="http://schemas.microsoft.com/office/drawing/2014/main" id="{A1F2041F-A49C-466A-955C-6C2C1A3B52D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평행 사변형 67">
                  <a:extLst>
                    <a:ext uri="{FF2B5EF4-FFF2-40B4-BE49-F238E27FC236}">
                      <a16:creationId xmlns:a16="http://schemas.microsoft.com/office/drawing/2014/main" id="{79F6B1F6-CE89-47AC-9E64-920D2B1DAC7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3645584-AEB3-48DA-954A-3325975D677B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6ED3A1D3-A8B0-4458-84DC-198A601CBA48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평행 사변형 196">
              <a:extLst>
                <a:ext uri="{FF2B5EF4-FFF2-40B4-BE49-F238E27FC236}">
                  <a16:creationId xmlns:a16="http://schemas.microsoft.com/office/drawing/2014/main" id="{0C8B53A4-A7ED-47ED-ACB8-41ABE4FE5E0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98" name="평행 사변형 197">
              <a:extLst>
                <a:ext uri="{FF2B5EF4-FFF2-40B4-BE49-F238E27FC236}">
                  <a16:creationId xmlns:a16="http://schemas.microsoft.com/office/drawing/2014/main" id="{3F856453-F557-4171-B088-0A673B57BBAB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rgbClr val="FDD7EB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79148EC-F782-4057-B677-6E6B69300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DB3C842-AF3A-4EE1-9080-05D213AA09AE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5D468E-AE49-4374-9DE7-F7BC42F40037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BC5C2C6F-1C74-43B9-9537-D2BFDA23707A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9" name="그룹 528">
            <a:extLst>
              <a:ext uri="{FF2B5EF4-FFF2-40B4-BE49-F238E27FC236}">
                <a16:creationId xmlns:a16="http://schemas.microsoft.com/office/drawing/2014/main" id="{477551DF-6A77-44C3-903E-5842843FA35A}"/>
              </a:ext>
            </a:extLst>
          </p:cNvPr>
          <p:cNvGrpSpPr/>
          <p:nvPr/>
        </p:nvGrpSpPr>
        <p:grpSpPr>
          <a:xfrm>
            <a:off x="3138118" y="973319"/>
            <a:ext cx="2865146" cy="1417651"/>
            <a:chOff x="249423" y="1797449"/>
            <a:chExt cx="7399150" cy="3661038"/>
          </a:xfrm>
        </p:grpSpPr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EECB312-F1C9-4956-BB70-F6625D841E22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1" name="그룹 530">
              <a:extLst>
                <a:ext uri="{FF2B5EF4-FFF2-40B4-BE49-F238E27FC236}">
                  <a16:creationId xmlns:a16="http://schemas.microsoft.com/office/drawing/2014/main" id="{1B777C5B-1141-4A3A-A37A-7B0C0552BE93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35" name="그림 5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2104E27-2248-475F-AF50-86221D583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6" name="그림 5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3CCE180-297F-47F7-A778-5666CEDA9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E11F757D-6C71-49A7-9D43-DF6A216EE51B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33" name="그림 53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C2CA9BB-EB82-4024-879F-FB632D34F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34" name="그림 53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D9BCDC7-7585-4ED6-9921-2FDA121AA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모션 케이스 정의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05572EF-C7A7-48FB-AEA0-0209C30EDB0F}"/>
              </a:ext>
            </a:extLst>
          </p:cNvPr>
          <p:cNvGrpSpPr/>
          <p:nvPr/>
        </p:nvGrpSpPr>
        <p:grpSpPr>
          <a:xfrm>
            <a:off x="578247" y="1054269"/>
            <a:ext cx="2074771" cy="1267471"/>
            <a:chOff x="1706841" y="1821509"/>
            <a:chExt cx="6027683" cy="368229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E93E051D-AC45-4BB1-B5E8-F7D64854471F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717A9A6-A897-4EDA-87E4-AF96C496ECE5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56BB6586-2F28-42AD-9130-72343D06CB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813CC64C-FB20-49B8-BD88-3270FA0A603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CCE1710-30B7-44E7-94D4-7267944E82EC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1EA0DBE-77F7-4366-B9F2-2374A9A75328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0F086E50-DE6E-4466-916F-7768646A8D0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84" name="평행 사변형 183">
                  <a:extLst>
                    <a:ext uri="{FF2B5EF4-FFF2-40B4-BE49-F238E27FC236}">
                      <a16:creationId xmlns:a16="http://schemas.microsoft.com/office/drawing/2014/main" id="{E0ABC2FF-32C0-4D55-B034-85534AC00FB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46FD727-8BF3-43D7-A42A-F2AB19873DF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07C79CA1-1F8C-4D51-A50F-5398D023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F3C62B6-61D8-4438-A965-B6EB598ED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496905E-5C5A-45DD-8970-5546EE864409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A1AD546A-1C7E-4B2C-9E57-2486C27F77AE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0F677E6D-AE0D-4E99-B759-26DD14C25C8E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7374147-A096-4714-9907-70CA156DF798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39DB4261-BFA1-4544-B3D1-C4CF031B814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89F313FF-35C3-4F97-A49C-4A875E9B353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BF6E877-35D8-4D6F-A2C8-08AC2E4CF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1A02F9C-AB98-4BB1-9342-B8009A22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9C8CEE7-BC33-469E-884E-3B0636A2C4CB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08CCB71-6165-4094-837D-5BFA84188A74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A272D73-0C8C-4081-A8DD-6FA182723380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E362E811-78FA-4B3A-B90B-C2CDC973B827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170" name="평행 사변형 169">
                  <a:extLst>
                    <a:ext uri="{FF2B5EF4-FFF2-40B4-BE49-F238E27FC236}">
                      <a16:creationId xmlns:a16="http://schemas.microsoft.com/office/drawing/2014/main" id="{9FF5A1E1-6E64-4E20-91EF-3D999526DA7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CAF5249B-2121-4974-8D3F-6FF334B58F5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43544890-1F96-4CCD-89F2-D03927AC8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0930D1B-E9FA-414E-8A6A-5FBF619F3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7B59FA1-FE5D-4448-872D-89DB5E7CC7AA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E3DB87C-9971-4796-B4DD-F664148C1DBD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CB0EBA8D-74E2-4A08-9B79-773FF9BC9395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787C26-3486-4DEB-AE8B-51985CD8C1BC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C7CC545-B7F1-4F7C-9247-A41F2C97EC7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1BCFC023-5467-419F-A941-55D678F2830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6C0034C-7D9C-457B-92E8-E681EA5D29C4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7D92C06-9C72-4A67-9892-94353F08306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8E96BE56-A52C-46EF-9D70-AEC7B76600C2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F8168BA-2271-4E0C-89FF-1DBBD427F1B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7FAE3D10-802D-4549-8AAB-621C39ACAEE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2E19E3-881D-4FA3-BDCC-6A5359FCA58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092D6A4-5217-43B5-94D3-5CB35B285197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516980F-9BF8-473C-8FAE-30B6E35D64B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878BD590-F908-46D0-BC49-009577F21D2B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4B0B69D-3B44-4177-89EF-641F91B823A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132EF8-E41B-41ED-BBFB-CA7EF6F4AC9A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68BCFAD-98FC-45D4-A936-8B1B3E3D6A2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BBB97A21-E0B0-4526-9D39-F642E1CB93B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59B9D4A-D6C2-4448-AB49-D53CF96B19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48C1F3FC-63BD-41CE-A868-C8EFEA74D27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C20582-14E4-4DF8-9200-C82241C3DD8C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A524FFB-7EF8-428C-8399-F2CC5490875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607BB9E-ED2F-491C-A202-24537E10D695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4084884-D29A-4011-8E23-CEBB7DB497E3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5D1B44EC-C418-417A-844D-CB3E9EA6C1FC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D582F1B-7D36-4F3E-8FFF-59F183ABA036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EB71D9BB-73F2-41E3-B826-46BFC1D3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56A3ED6-6CB8-4C59-8911-2358C8F00E85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6CCCF7C-A4D1-4093-AC0F-DDA013682AB8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1C24D667-2507-4225-AC8F-38A5A89F7A5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E0614C9-99CE-4C75-89B3-509DA2564957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rgbClr val="FDD7EB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873DE9-A6C4-4788-81A3-2307D90C226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03670633-A2CA-43A9-9D6D-AB50FE273CAE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660D9DB7-4ACF-4D04-B70B-8F4AC17846AC}"/>
              </a:ext>
            </a:extLst>
          </p:cNvPr>
          <p:cNvGrpSpPr/>
          <p:nvPr/>
        </p:nvGrpSpPr>
        <p:grpSpPr>
          <a:xfrm>
            <a:off x="9157419" y="973320"/>
            <a:ext cx="2865146" cy="1417651"/>
            <a:chOff x="249423" y="1797449"/>
            <a:chExt cx="7399150" cy="3661038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F9E6A1F-849F-43B4-A780-32B19A523E6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1E896F2-7D2E-4A75-BCBD-10D3106C711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10" name="그림 20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860D24-FFDC-4DEB-82F3-AD6B79C02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11" name="그림 21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967AC81-07E2-4C0B-8D0D-01B33F063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84DB187-2B1D-4ECE-A13F-7E265B08366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08" name="그림 20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651DFB6-0B67-4371-A3AD-F870AD57C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09" name="그림 20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189-C85B-47C8-AE61-15F9206CE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A718EFA9-D6C1-4F0C-95CF-F5B614F86411}"/>
              </a:ext>
            </a:extLst>
          </p:cNvPr>
          <p:cNvGrpSpPr/>
          <p:nvPr/>
        </p:nvGrpSpPr>
        <p:grpSpPr>
          <a:xfrm>
            <a:off x="102445" y="991870"/>
            <a:ext cx="2865146" cy="1417651"/>
            <a:chOff x="249423" y="1797449"/>
            <a:chExt cx="7399150" cy="3661038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B9DF0EB-21BB-40C3-A777-C4E4B11460E0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F0B8E68A-9E39-43C1-9D09-4C87B5777FC7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286" name="그림 28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D88F9DC-2D45-4050-8813-DCB389974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7" name="그림 28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A422D47-AB3B-4771-9D4E-FA6F6321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55798BDF-2C43-42AC-A34C-C94DA9BEF5A8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284" name="그림 28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E40AB3D-1921-43A0-8A08-7DA510E72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285" name="그림 28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EF16EEF-7ABA-4606-B004-4CE2573FB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454" name="화살표: 왼쪽으로 구부러짐 453">
            <a:extLst>
              <a:ext uri="{FF2B5EF4-FFF2-40B4-BE49-F238E27FC236}">
                <a16:creationId xmlns:a16="http://schemas.microsoft.com/office/drawing/2014/main" id="{28E82C61-D1FA-444C-A16E-6F10287E813E}"/>
              </a:ext>
            </a:extLst>
          </p:cNvPr>
          <p:cNvSpPr/>
          <p:nvPr/>
        </p:nvSpPr>
        <p:spPr>
          <a:xfrm rot="19800000" flipV="1">
            <a:off x="1680260" y="155405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F81142E-97D5-4E2C-BD0B-768C052E95DD}"/>
              </a:ext>
            </a:extLst>
          </p:cNvPr>
          <p:cNvSpPr txBox="1"/>
          <p:nvPr/>
        </p:nvSpPr>
        <p:spPr>
          <a:xfrm>
            <a:off x="100570" y="744606"/>
            <a:ext cx="1691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1. </a:t>
            </a:r>
            <a:r>
              <a:rPr lang="ko-KR" altLang="en-US" sz="1050" dirty="0"/>
              <a:t>다른 곡을 선택할 경우</a:t>
            </a:r>
            <a:endParaRPr lang="en-US" altLang="ko-KR" sz="1050" dirty="0"/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8005960A-4EC3-471C-B08A-48983D65D0BD}"/>
              </a:ext>
            </a:extLst>
          </p:cNvPr>
          <p:cNvSpPr txBox="1"/>
          <p:nvPr/>
        </p:nvSpPr>
        <p:spPr>
          <a:xfrm>
            <a:off x="107759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한 앨범의 다른 곡을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</a:t>
            </a:r>
            <a:r>
              <a:rPr lang="ko-KR" altLang="en-US" sz="900" dirty="0" err="1"/>
              <a:t>들어감</a:t>
            </a:r>
            <a:endParaRPr lang="en-US" altLang="ko-KR" sz="900" dirty="0"/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92747C25-55D1-437E-8142-2EAF2F5C8BF0}"/>
              </a:ext>
            </a:extLst>
          </p:cNvPr>
          <p:cNvGrpSpPr/>
          <p:nvPr/>
        </p:nvGrpSpPr>
        <p:grpSpPr>
          <a:xfrm>
            <a:off x="1165908" y="1480498"/>
            <a:ext cx="478059" cy="521655"/>
            <a:chOff x="4296358" y="1254648"/>
            <a:chExt cx="478059" cy="521655"/>
          </a:xfrm>
        </p:grpSpPr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431A34A0-C5C2-4288-944A-F2E9180327D3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D7A965AA-92DA-4519-8F0E-C9EEAD94FC27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EC51D22E-A29D-4E8A-A809-AAA4B801562A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38" name="그림 437">
                <a:extLst>
                  <a:ext uri="{FF2B5EF4-FFF2-40B4-BE49-F238E27FC236}">
                    <a16:creationId xmlns:a16="http://schemas.microsoft.com/office/drawing/2014/main" id="{C1DBD66F-B4AF-4354-B870-6AAA6C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004ED8FA-1011-40E4-984D-1978C4F30155}"/>
              </a:ext>
            </a:extLst>
          </p:cNvPr>
          <p:cNvGrpSpPr/>
          <p:nvPr/>
        </p:nvGrpSpPr>
        <p:grpSpPr>
          <a:xfrm>
            <a:off x="6156766" y="973320"/>
            <a:ext cx="2865146" cy="1417651"/>
            <a:chOff x="249423" y="1797449"/>
            <a:chExt cx="7399150" cy="3661038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27926478-6683-40A8-8BA9-B755C87F0E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24651DC5-0226-42F8-8373-97CC6B2D69CE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572" name="그림 57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6428B96-7429-4CC1-A56D-4C39B5E88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3" name="그림 5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0212030-6C56-4FB6-BFDA-3D948CE19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540" name="그룹 539">
              <a:extLst>
                <a:ext uri="{FF2B5EF4-FFF2-40B4-BE49-F238E27FC236}">
                  <a16:creationId xmlns:a16="http://schemas.microsoft.com/office/drawing/2014/main" id="{F720F6EC-9C14-4E79-A7D3-D0A509128516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567" name="그림 5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4D97177-6B53-4B74-B9F9-BB6C7A7691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571" name="그림 5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A094E38-830E-4CCC-8249-FDCAEFE05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9A63CF-E94A-4E3A-826A-0E37AB94B25B}"/>
              </a:ext>
            </a:extLst>
          </p:cNvPr>
          <p:cNvSpPr/>
          <p:nvPr/>
        </p:nvSpPr>
        <p:spPr>
          <a:xfrm>
            <a:off x="4602521" y="1819745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19508532-8D89-4B22-99D2-D729339ECC8B}"/>
              </a:ext>
            </a:extLst>
          </p:cNvPr>
          <p:cNvSpPr txBox="1"/>
          <p:nvPr/>
        </p:nvSpPr>
        <p:spPr>
          <a:xfrm>
            <a:off x="3138118" y="2469609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첫번째로 나올 때까지 앞에 있는 곡부터 차례로 사라짐</a:t>
            </a:r>
            <a:endParaRPr lang="en-US" altLang="ko-KR" sz="900" dirty="0"/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6092E166-D080-471B-8D35-B940644544E0}"/>
              </a:ext>
            </a:extLst>
          </p:cNvPr>
          <p:cNvSpPr txBox="1"/>
          <p:nvPr/>
        </p:nvSpPr>
        <p:spPr>
          <a:xfrm>
            <a:off x="6165850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첫 번째에 도달</a:t>
            </a:r>
            <a:endParaRPr lang="en-US" altLang="ko-KR" sz="900" dirty="0"/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7294D120-A2B3-4687-BF06-D4319056310C}"/>
              </a:ext>
            </a:extLst>
          </p:cNvPr>
          <p:cNvSpPr txBox="1"/>
          <p:nvPr/>
        </p:nvSpPr>
        <p:spPr>
          <a:xfrm>
            <a:off x="9166503" y="2469609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곡이 정면 각도로 돌려지고 재생 정보 노출</a:t>
            </a:r>
            <a:endParaRPr lang="en-US" altLang="ko-KR" sz="900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063B92E2-61BA-435B-ADC5-A38CC8EFA3CA}"/>
              </a:ext>
            </a:extLst>
          </p:cNvPr>
          <p:cNvGrpSpPr/>
          <p:nvPr/>
        </p:nvGrpSpPr>
        <p:grpSpPr>
          <a:xfrm>
            <a:off x="6666675" y="1032915"/>
            <a:ext cx="1861582" cy="1267471"/>
            <a:chOff x="3206198" y="639139"/>
            <a:chExt cx="1861582" cy="1267471"/>
          </a:xfrm>
        </p:grpSpPr>
        <p:grpSp>
          <p:nvGrpSpPr>
            <p:cNvPr id="580" name="그룹 579">
              <a:extLst>
                <a:ext uri="{FF2B5EF4-FFF2-40B4-BE49-F238E27FC236}">
                  <a16:creationId xmlns:a16="http://schemas.microsoft.com/office/drawing/2014/main" id="{695DC909-7F27-413B-BDB6-BE32164BE31D}"/>
                </a:ext>
              </a:extLst>
            </p:cNvPr>
            <p:cNvGrpSpPr/>
            <p:nvPr/>
          </p:nvGrpSpPr>
          <p:grpSpPr>
            <a:xfrm>
              <a:off x="3495733" y="639139"/>
              <a:ext cx="323132" cy="495105"/>
              <a:chOff x="2363620" y="2007322"/>
              <a:chExt cx="938773" cy="1438391"/>
            </a:xfrm>
          </p:grpSpPr>
          <p:grpSp>
            <p:nvGrpSpPr>
              <p:cNvPr id="639" name="그룹 638">
                <a:extLst>
                  <a:ext uri="{FF2B5EF4-FFF2-40B4-BE49-F238E27FC236}">
                    <a16:creationId xmlns:a16="http://schemas.microsoft.com/office/drawing/2014/main" id="{78181287-9DED-468D-9F9E-1326A50D46B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41" name="평행 사변형 640">
                  <a:extLst>
                    <a:ext uri="{FF2B5EF4-FFF2-40B4-BE49-F238E27FC236}">
                      <a16:creationId xmlns:a16="http://schemas.microsoft.com/office/drawing/2014/main" id="{8406724C-0478-4104-BCBB-3AC45FEEB7D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평행 사변형 641">
                  <a:extLst>
                    <a:ext uri="{FF2B5EF4-FFF2-40B4-BE49-F238E27FC236}">
                      <a16:creationId xmlns:a16="http://schemas.microsoft.com/office/drawing/2014/main" id="{AC8681BF-5414-444D-BBAA-DD7EBB71CBA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E233776C-F495-440C-AA7A-C885F25F531A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E8FB832F-575D-4EF6-9E45-9573402F9D15}"/>
                </a:ext>
              </a:extLst>
            </p:cNvPr>
            <p:cNvGrpSpPr/>
            <p:nvPr/>
          </p:nvGrpSpPr>
          <p:grpSpPr>
            <a:xfrm>
              <a:off x="3658781" y="811679"/>
              <a:ext cx="542120" cy="532385"/>
              <a:chOff x="2898270" y="2561931"/>
              <a:chExt cx="1574981" cy="1546698"/>
            </a:xfrm>
          </p:grpSpPr>
          <p:grpSp>
            <p:nvGrpSpPr>
              <p:cNvPr id="632" name="그룹 631">
                <a:extLst>
                  <a:ext uri="{FF2B5EF4-FFF2-40B4-BE49-F238E27FC236}">
                    <a16:creationId xmlns:a16="http://schemas.microsoft.com/office/drawing/2014/main" id="{38515C2D-E915-4104-BCD6-546D19A575DA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35" name="평행 사변형 634">
                  <a:extLst>
                    <a:ext uri="{FF2B5EF4-FFF2-40B4-BE49-F238E27FC236}">
                      <a16:creationId xmlns:a16="http://schemas.microsoft.com/office/drawing/2014/main" id="{9484FC52-12F7-434B-8360-CA0D7A1F000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평행 사변형 635">
                  <a:extLst>
                    <a:ext uri="{FF2B5EF4-FFF2-40B4-BE49-F238E27FC236}">
                      <a16:creationId xmlns:a16="http://schemas.microsoft.com/office/drawing/2014/main" id="{C24AEE33-FEED-4A36-97F5-F7A9F54D772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F0C2C1B8-5D5E-434B-8A01-148EF1F4E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직선 연결선 637">
                  <a:extLst>
                    <a:ext uri="{FF2B5EF4-FFF2-40B4-BE49-F238E27FC236}">
                      <a16:creationId xmlns:a16="http://schemas.microsoft.com/office/drawing/2014/main" id="{35E6ADE5-046A-46A6-97BA-51ACF7428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5391D6FB-B06B-4AED-BC33-360549D5A24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B6505B7D-67E5-4349-90DB-AA16E5FF5E97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sp>
          <p:nvSpPr>
            <p:cNvPr id="582" name="평행 사변형 581">
              <a:extLst>
                <a:ext uri="{FF2B5EF4-FFF2-40B4-BE49-F238E27FC236}">
                  <a16:creationId xmlns:a16="http://schemas.microsoft.com/office/drawing/2014/main" id="{27752F5D-BD0F-4FDD-89B2-F4171A41C76F}"/>
                </a:ext>
              </a:extLst>
            </p:cNvPr>
            <p:cNvSpPr/>
            <p:nvPr/>
          </p:nvSpPr>
          <p:spPr>
            <a:xfrm rot="16200000" flipH="1">
              <a:off x="3718472" y="1084927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583" name="평행 사변형 582">
              <a:extLst>
                <a:ext uri="{FF2B5EF4-FFF2-40B4-BE49-F238E27FC236}">
                  <a16:creationId xmlns:a16="http://schemas.microsoft.com/office/drawing/2014/main" id="{6B06C678-C7DE-4284-9E7F-DB69EA06C263}"/>
                </a:ext>
              </a:extLst>
            </p:cNvPr>
            <p:cNvSpPr/>
            <p:nvPr/>
          </p:nvSpPr>
          <p:spPr>
            <a:xfrm rot="16200000" flipH="1">
              <a:off x="3727080" y="1090846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rgbClr val="FDD7EB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585" name="직선 연결선 584">
              <a:extLst>
                <a:ext uri="{FF2B5EF4-FFF2-40B4-BE49-F238E27FC236}">
                  <a16:creationId xmlns:a16="http://schemas.microsoft.com/office/drawing/2014/main" id="{0A8B6893-9630-4D2E-8A6A-91AE8ACA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200" y="991726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BFFF7434-890F-4115-B9C8-362AEAE4023B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00" y="1103541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7522C571-8E63-49EF-B3BA-32D37DA30C47}"/>
                </a:ext>
              </a:extLst>
            </p:cNvPr>
            <p:cNvSpPr/>
            <p:nvPr/>
          </p:nvSpPr>
          <p:spPr>
            <a:xfrm rot="20324237">
              <a:off x="4087305" y="973702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1F712D22-E5AF-4DC6-9AA6-351B6171B657}"/>
                </a:ext>
              </a:extLst>
            </p:cNvPr>
            <p:cNvSpPr/>
            <p:nvPr/>
          </p:nvSpPr>
          <p:spPr>
            <a:xfrm rot="20324237">
              <a:off x="4094465" y="908412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grpSp>
          <p:nvGrpSpPr>
            <p:cNvPr id="597" name="그룹 596">
              <a:extLst>
                <a:ext uri="{FF2B5EF4-FFF2-40B4-BE49-F238E27FC236}">
                  <a16:creationId xmlns:a16="http://schemas.microsoft.com/office/drawing/2014/main" id="{CC09CE0D-D7C0-4902-81F2-36D57D207E0F}"/>
                </a:ext>
              </a:extLst>
            </p:cNvPr>
            <p:cNvGrpSpPr/>
            <p:nvPr/>
          </p:nvGrpSpPr>
          <p:grpSpPr>
            <a:xfrm>
              <a:off x="3973568" y="1079727"/>
              <a:ext cx="605604" cy="539194"/>
              <a:chOff x="3812796" y="3340670"/>
              <a:chExt cx="1759417" cy="1566480"/>
            </a:xfrm>
          </p:grpSpPr>
          <p:grpSp>
            <p:nvGrpSpPr>
              <p:cNvPr id="625" name="그룹 624">
                <a:extLst>
                  <a:ext uri="{FF2B5EF4-FFF2-40B4-BE49-F238E27FC236}">
                    <a16:creationId xmlns:a16="http://schemas.microsoft.com/office/drawing/2014/main" id="{56BA41FD-21E9-47A7-9A7B-885359FEAD22}"/>
                  </a:ext>
                </a:extLst>
              </p:cNvPr>
              <p:cNvGrpSpPr/>
              <p:nvPr/>
            </p:nvGrpSpPr>
            <p:grpSpPr>
              <a:xfrm flipH="1">
                <a:off x="3812796" y="3456674"/>
                <a:ext cx="866935" cy="1450476"/>
                <a:chOff x="1716240" y="592299"/>
                <a:chExt cx="987975" cy="1652989"/>
              </a:xfrm>
            </p:grpSpPr>
            <p:sp>
              <p:nvSpPr>
                <p:cNvPr id="628" name="평행 사변형 627">
                  <a:extLst>
                    <a:ext uri="{FF2B5EF4-FFF2-40B4-BE49-F238E27FC236}">
                      <a16:creationId xmlns:a16="http://schemas.microsoft.com/office/drawing/2014/main" id="{8FDEA35A-C2D1-4EE7-AF6F-D14615BF0A4B}"/>
                    </a:ext>
                  </a:extLst>
                </p:cNvPr>
                <p:cNvSpPr/>
                <p:nvPr/>
              </p:nvSpPr>
              <p:spPr>
                <a:xfrm rot="5400000">
                  <a:off x="1386159" y="927232"/>
                  <a:ext cx="1652989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9" name="평행 사변형 628">
                  <a:extLst>
                    <a:ext uri="{FF2B5EF4-FFF2-40B4-BE49-F238E27FC236}">
                      <a16:creationId xmlns:a16="http://schemas.microsoft.com/office/drawing/2014/main" id="{69194F40-3006-4BE8-8749-EB941BC01AA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0" name="직선 연결선 629">
                  <a:extLst>
                    <a:ext uri="{FF2B5EF4-FFF2-40B4-BE49-F238E27FC236}">
                      <a16:creationId xmlns:a16="http://schemas.microsoft.com/office/drawing/2014/main" id="{870F6490-BD04-4D53-8790-A39D30E0A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BA616763-15BB-495E-9BFD-0CBED5C48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7ED83F97-6005-48EF-A466-5AE55EE02C38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A5D6C724-3D47-4A14-A00E-2BB299C3A19F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3914009E-A0D6-48C3-B41D-5424A6234412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4395C358-544E-49D6-8D08-0CBECDE0FDA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23" name="평행 사변형 622">
                  <a:extLst>
                    <a:ext uri="{FF2B5EF4-FFF2-40B4-BE49-F238E27FC236}">
                      <a16:creationId xmlns:a16="http://schemas.microsoft.com/office/drawing/2014/main" id="{8D8D635E-9ECF-49A5-A367-6FC79F70C5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4" name="평행 사변형 623">
                  <a:extLst>
                    <a:ext uri="{FF2B5EF4-FFF2-40B4-BE49-F238E27FC236}">
                      <a16:creationId xmlns:a16="http://schemas.microsoft.com/office/drawing/2014/main" id="{97BD19BC-113B-420C-A6E7-E5F4E0B31C0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D37FC469-F6F3-462A-A1EC-ADC55A021333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599" name="그룹 598">
              <a:extLst>
                <a:ext uri="{FF2B5EF4-FFF2-40B4-BE49-F238E27FC236}">
                  <a16:creationId xmlns:a16="http://schemas.microsoft.com/office/drawing/2014/main" id="{F39D4FEB-722D-4B29-BE6B-8F0837E25D83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617" name="그룹 616">
                <a:extLst>
                  <a:ext uri="{FF2B5EF4-FFF2-40B4-BE49-F238E27FC236}">
                    <a16:creationId xmlns:a16="http://schemas.microsoft.com/office/drawing/2014/main" id="{B1ECB8F6-7104-44A3-92D7-4FC076E0D7F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19" name="평행 사변형 618">
                  <a:extLst>
                    <a:ext uri="{FF2B5EF4-FFF2-40B4-BE49-F238E27FC236}">
                      <a16:creationId xmlns:a16="http://schemas.microsoft.com/office/drawing/2014/main" id="{A53C8A49-AF01-42B8-A1DF-C878CA99F80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0" name="평행 사변형 619">
                  <a:extLst>
                    <a:ext uri="{FF2B5EF4-FFF2-40B4-BE49-F238E27FC236}">
                      <a16:creationId xmlns:a16="http://schemas.microsoft.com/office/drawing/2014/main" id="{15D5A914-6D29-4457-BDE7-E96E06E45FE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B432809C-7B11-476C-8C79-68D867520F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147B524B-A49A-485A-B536-3474FB7E6DE0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613" name="그룹 612">
                <a:extLst>
                  <a:ext uri="{FF2B5EF4-FFF2-40B4-BE49-F238E27FC236}">
                    <a16:creationId xmlns:a16="http://schemas.microsoft.com/office/drawing/2014/main" id="{CCA50253-44CC-44D2-B35C-B871137F7884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15" name="평행 사변형 614">
                  <a:extLst>
                    <a:ext uri="{FF2B5EF4-FFF2-40B4-BE49-F238E27FC236}">
                      <a16:creationId xmlns:a16="http://schemas.microsoft.com/office/drawing/2014/main" id="{106D96CD-ABA8-4A05-B140-238C1B98730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6" name="평행 사변형 615">
                  <a:extLst>
                    <a:ext uri="{FF2B5EF4-FFF2-40B4-BE49-F238E27FC236}">
                      <a16:creationId xmlns:a16="http://schemas.microsoft.com/office/drawing/2014/main" id="{928AEA97-6B0D-47E6-8C68-68A79C8D03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4" name="직사각형 613">
                <a:extLst>
                  <a:ext uri="{FF2B5EF4-FFF2-40B4-BE49-F238E27FC236}">
                    <a16:creationId xmlns:a16="http://schemas.microsoft.com/office/drawing/2014/main" id="{D941651B-1687-4FE3-8516-E907B996DAC6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6B5B4BC-393E-4168-84B1-A1774246FD3F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5EE0B4FD-DB48-4036-8CF1-3AE97242927C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11" name="평행 사변형 610">
                  <a:extLst>
                    <a:ext uri="{FF2B5EF4-FFF2-40B4-BE49-F238E27FC236}">
                      <a16:creationId xmlns:a16="http://schemas.microsoft.com/office/drawing/2014/main" id="{CDACF160-3F96-4F83-AA0F-2D7D52D721B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2" name="평행 사변형 611">
                  <a:extLst>
                    <a:ext uri="{FF2B5EF4-FFF2-40B4-BE49-F238E27FC236}">
                      <a16:creationId xmlns:a16="http://schemas.microsoft.com/office/drawing/2014/main" id="{5B4A0770-C4FF-4DF7-BA49-BA5B84CE8EFD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68486384-04EC-4FD8-8D1D-6A696DA3F70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0CDD7049-3819-49C5-8E50-20B767AE49D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322" y="1360566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3" name="평행 사변형 602">
              <a:extLst>
                <a:ext uri="{FF2B5EF4-FFF2-40B4-BE49-F238E27FC236}">
                  <a16:creationId xmlns:a16="http://schemas.microsoft.com/office/drawing/2014/main" id="{3C3BB2C1-D4EE-46C0-93FE-178500F423A8}"/>
                </a:ext>
              </a:extLst>
            </p:cNvPr>
            <p:cNvSpPr/>
            <p:nvPr/>
          </p:nvSpPr>
          <p:spPr>
            <a:xfrm rot="16200000" flipH="1">
              <a:off x="4015594" y="1341952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604" name="평행 사변형 603">
              <a:extLst>
                <a:ext uri="{FF2B5EF4-FFF2-40B4-BE49-F238E27FC236}">
                  <a16:creationId xmlns:a16="http://schemas.microsoft.com/office/drawing/2014/main" id="{BE7B8EDC-7D3F-457A-8C6E-0C0BC8242C0E}"/>
                </a:ext>
              </a:extLst>
            </p:cNvPr>
            <p:cNvSpPr/>
            <p:nvPr/>
          </p:nvSpPr>
          <p:spPr>
            <a:xfrm rot="16200000" flipH="1">
              <a:off x="4024202" y="1347871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A3366EF4-CDB7-41B0-BAE2-DE7D6C630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3322" y="1248751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34A973F9-5301-45E3-B84C-3E829070188A}"/>
                </a:ext>
              </a:extLst>
            </p:cNvPr>
            <p:cNvSpPr/>
            <p:nvPr/>
          </p:nvSpPr>
          <p:spPr>
            <a:xfrm rot="20324237">
              <a:off x="4374903" y="1230727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ADB3F3D5-841F-4EAB-83B2-F29AE1AB3AE8}"/>
                </a:ext>
              </a:extLst>
            </p:cNvPr>
            <p:cNvSpPr/>
            <p:nvPr/>
          </p:nvSpPr>
          <p:spPr>
            <a:xfrm rot="20324237">
              <a:off x="4382063" y="1165437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7CCA6FDC-0E74-47BF-ACA6-BACA278B9F4F}"/>
                </a:ext>
              </a:extLst>
            </p:cNvPr>
            <p:cNvCxnSpPr>
              <a:cxnSpLocks/>
            </p:cNvCxnSpPr>
            <p:nvPr/>
          </p:nvCxnSpPr>
          <p:spPr>
            <a:xfrm>
              <a:off x="4128098" y="1362885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547C684F-B384-4752-9B91-9A34874625F9}"/>
              </a:ext>
            </a:extLst>
          </p:cNvPr>
          <p:cNvGrpSpPr/>
          <p:nvPr/>
        </p:nvGrpSpPr>
        <p:grpSpPr>
          <a:xfrm>
            <a:off x="9701112" y="1054269"/>
            <a:ext cx="2074771" cy="1267471"/>
            <a:chOff x="1706841" y="1821509"/>
            <a:chExt cx="6027683" cy="3682291"/>
          </a:xfrm>
        </p:grpSpPr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79042435-33D6-4985-9DC5-70268F073488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701" name="그룹 700">
                <a:extLst>
                  <a:ext uri="{FF2B5EF4-FFF2-40B4-BE49-F238E27FC236}">
                    <a16:creationId xmlns:a16="http://schemas.microsoft.com/office/drawing/2014/main" id="{F9EE9058-B6CD-4871-B47D-CE0226523D06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703" name="평행 사변형 702">
                  <a:extLst>
                    <a:ext uri="{FF2B5EF4-FFF2-40B4-BE49-F238E27FC236}">
                      <a16:creationId xmlns:a16="http://schemas.microsoft.com/office/drawing/2014/main" id="{53E45747-1BB1-4695-A627-6A38A12C9B5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평행 사변형 703">
                  <a:extLst>
                    <a:ext uri="{FF2B5EF4-FFF2-40B4-BE49-F238E27FC236}">
                      <a16:creationId xmlns:a16="http://schemas.microsoft.com/office/drawing/2014/main" id="{4B954B25-8689-455B-BE61-50E34FBFAA2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02" name="직사각형 701">
                <a:extLst>
                  <a:ext uri="{FF2B5EF4-FFF2-40B4-BE49-F238E27FC236}">
                    <a16:creationId xmlns:a16="http://schemas.microsoft.com/office/drawing/2014/main" id="{11396495-2180-4517-978A-38E753AC1FE9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3FCA07FC-BF98-4386-80A7-C1D1540094D2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694" name="그룹 693">
                <a:extLst>
                  <a:ext uri="{FF2B5EF4-FFF2-40B4-BE49-F238E27FC236}">
                    <a16:creationId xmlns:a16="http://schemas.microsoft.com/office/drawing/2014/main" id="{1C16E52A-61F6-4704-8B33-C1B4CA799F8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7" name="평행 사변형 696">
                  <a:extLst>
                    <a:ext uri="{FF2B5EF4-FFF2-40B4-BE49-F238E27FC236}">
                      <a16:creationId xmlns:a16="http://schemas.microsoft.com/office/drawing/2014/main" id="{E57B9695-8DB8-4A11-A655-63A09C16746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평행 사변형 697">
                  <a:extLst>
                    <a:ext uri="{FF2B5EF4-FFF2-40B4-BE49-F238E27FC236}">
                      <a16:creationId xmlns:a16="http://schemas.microsoft.com/office/drawing/2014/main" id="{33D9CC0D-0A16-488A-9896-251E156B5C64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9" name="직선 연결선 698">
                  <a:extLst>
                    <a:ext uri="{FF2B5EF4-FFF2-40B4-BE49-F238E27FC236}">
                      <a16:creationId xmlns:a16="http://schemas.microsoft.com/office/drawing/2014/main" id="{04AD9E66-C102-456A-8EA8-3689F3C38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직선 연결선 699">
                  <a:extLst>
                    <a:ext uri="{FF2B5EF4-FFF2-40B4-BE49-F238E27FC236}">
                      <a16:creationId xmlns:a16="http://schemas.microsoft.com/office/drawing/2014/main" id="{D478A914-B2BD-45A9-9FE9-39754FD7B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5" name="직사각형 694">
                <a:extLst>
                  <a:ext uri="{FF2B5EF4-FFF2-40B4-BE49-F238E27FC236}">
                    <a16:creationId xmlns:a16="http://schemas.microsoft.com/office/drawing/2014/main" id="{52A5D288-D758-4EE9-8F7F-D07EACB252D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C27B8A84-604C-477D-96D4-577590AA5589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646" name="그룹 645">
              <a:extLst>
                <a:ext uri="{FF2B5EF4-FFF2-40B4-BE49-F238E27FC236}">
                  <a16:creationId xmlns:a16="http://schemas.microsoft.com/office/drawing/2014/main" id="{E51C6B4C-D816-4789-B664-A3AF01807C3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687" name="그룹 686">
                <a:extLst>
                  <a:ext uri="{FF2B5EF4-FFF2-40B4-BE49-F238E27FC236}">
                    <a16:creationId xmlns:a16="http://schemas.microsoft.com/office/drawing/2014/main" id="{A9CA23F1-EE05-4F06-8FC6-028740AFC0B5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690" name="평행 사변형 689">
                  <a:extLst>
                    <a:ext uri="{FF2B5EF4-FFF2-40B4-BE49-F238E27FC236}">
                      <a16:creationId xmlns:a16="http://schemas.microsoft.com/office/drawing/2014/main" id="{96E593ED-7C13-42B9-9224-C004F088AEC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평행 사변형 690">
                  <a:extLst>
                    <a:ext uri="{FF2B5EF4-FFF2-40B4-BE49-F238E27FC236}">
                      <a16:creationId xmlns:a16="http://schemas.microsoft.com/office/drawing/2014/main" id="{295D8B7B-F0A4-4A7C-8DB8-09000CDDE4A2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rgbClr val="FDD7EB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2" name="직선 연결선 691">
                  <a:extLst>
                    <a:ext uri="{FF2B5EF4-FFF2-40B4-BE49-F238E27FC236}">
                      <a16:creationId xmlns:a16="http://schemas.microsoft.com/office/drawing/2014/main" id="{88C63F78-192F-4606-9371-22353F375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직선 연결선 692">
                  <a:extLst>
                    <a:ext uri="{FF2B5EF4-FFF2-40B4-BE49-F238E27FC236}">
                      <a16:creationId xmlns:a16="http://schemas.microsoft.com/office/drawing/2014/main" id="{8B001BF5-08BA-4806-9F3E-C1FDA4200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8" name="직사각형 687">
                <a:extLst>
                  <a:ext uri="{FF2B5EF4-FFF2-40B4-BE49-F238E27FC236}">
                    <a16:creationId xmlns:a16="http://schemas.microsoft.com/office/drawing/2014/main" id="{86BB9066-F2AC-4C15-9A59-FD1EE68B4588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A2215B98-96A0-4971-94AF-B91720A4B926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647" name="그룹 646">
              <a:extLst>
                <a:ext uri="{FF2B5EF4-FFF2-40B4-BE49-F238E27FC236}">
                  <a16:creationId xmlns:a16="http://schemas.microsoft.com/office/drawing/2014/main" id="{B6D37EAD-E2EE-4026-8145-9AD166828371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275AE008-F0D0-4ED3-B765-2BC786CDBA2A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683" name="평행 사변형 682">
                  <a:extLst>
                    <a:ext uri="{FF2B5EF4-FFF2-40B4-BE49-F238E27FC236}">
                      <a16:creationId xmlns:a16="http://schemas.microsoft.com/office/drawing/2014/main" id="{30A67955-7979-454C-BE9C-5E225AB52A1C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평행 사변형 683">
                  <a:extLst>
                    <a:ext uri="{FF2B5EF4-FFF2-40B4-BE49-F238E27FC236}">
                      <a16:creationId xmlns:a16="http://schemas.microsoft.com/office/drawing/2014/main" id="{D5670C68-A332-45FD-A80A-A6BE95EFD59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85" name="직선 연결선 684">
                  <a:extLst>
                    <a:ext uri="{FF2B5EF4-FFF2-40B4-BE49-F238E27FC236}">
                      <a16:creationId xmlns:a16="http://schemas.microsoft.com/office/drawing/2014/main" id="{85479F46-C372-4193-B5F0-B5CB91844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직선 연결선 685">
                  <a:extLst>
                    <a:ext uri="{FF2B5EF4-FFF2-40B4-BE49-F238E27FC236}">
                      <a16:creationId xmlns:a16="http://schemas.microsoft.com/office/drawing/2014/main" id="{34A73E89-9ECF-486F-AECC-E244BC38A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1" name="직사각형 680">
                <a:extLst>
                  <a:ext uri="{FF2B5EF4-FFF2-40B4-BE49-F238E27FC236}">
                    <a16:creationId xmlns:a16="http://schemas.microsoft.com/office/drawing/2014/main" id="{2193EF87-8902-48B1-A65E-1BD94237E8F6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682" name="직사각형 681">
                <a:extLst>
                  <a:ext uri="{FF2B5EF4-FFF2-40B4-BE49-F238E27FC236}">
                    <a16:creationId xmlns:a16="http://schemas.microsoft.com/office/drawing/2014/main" id="{7FB8109E-EE41-4522-ACAA-9EA0DDE11763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4F0BA84-FF3F-4CF4-8C91-D6A7AF6DF85D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676" name="그룹 675">
                <a:extLst>
                  <a:ext uri="{FF2B5EF4-FFF2-40B4-BE49-F238E27FC236}">
                    <a16:creationId xmlns:a16="http://schemas.microsoft.com/office/drawing/2014/main" id="{8F3F699D-A681-4E65-9A20-415D68D260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678" name="평행 사변형 677">
                  <a:extLst>
                    <a:ext uri="{FF2B5EF4-FFF2-40B4-BE49-F238E27FC236}">
                      <a16:creationId xmlns:a16="http://schemas.microsoft.com/office/drawing/2014/main" id="{74FB9DF8-AB19-452C-BB27-A7FA240F679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평행 사변형 678">
                  <a:extLst>
                    <a:ext uri="{FF2B5EF4-FFF2-40B4-BE49-F238E27FC236}">
                      <a16:creationId xmlns:a16="http://schemas.microsoft.com/office/drawing/2014/main" id="{43872533-F8D1-46EA-A31E-0876AD9015C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7" name="직사각형 676">
                <a:extLst>
                  <a:ext uri="{FF2B5EF4-FFF2-40B4-BE49-F238E27FC236}">
                    <a16:creationId xmlns:a16="http://schemas.microsoft.com/office/drawing/2014/main" id="{20AB0A4C-0D5C-407E-AE58-EB9E6EF7ECFC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649" name="그룹 648">
              <a:extLst>
                <a:ext uri="{FF2B5EF4-FFF2-40B4-BE49-F238E27FC236}">
                  <a16:creationId xmlns:a16="http://schemas.microsoft.com/office/drawing/2014/main" id="{93882E41-0A87-43D6-B2AC-3F4B44353A97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672" name="그룹 671">
                <a:extLst>
                  <a:ext uri="{FF2B5EF4-FFF2-40B4-BE49-F238E27FC236}">
                    <a16:creationId xmlns:a16="http://schemas.microsoft.com/office/drawing/2014/main" id="{3B42517C-BD02-441B-91A3-D28B0BB9F304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674" name="평행 사변형 673">
                  <a:extLst>
                    <a:ext uri="{FF2B5EF4-FFF2-40B4-BE49-F238E27FC236}">
                      <a16:creationId xmlns:a16="http://schemas.microsoft.com/office/drawing/2014/main" id="{C88D4CDC-18E0-42CB-AF39-955A4920EFA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평행 사변형 674">
                  <a:extLst>
                    <a:ext uri="{FF2B5EF4-FFF2-40B4-BE49-F238E27FC236}">
                      <a16:creationId xmlns:a16="http://schemas.microsoft.com/office/drawing/2014/main" id="{C8F1DFC7-81D2-48F2-8467-17C8000BD8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3" name="직사각형 672">
                <a:extLst>
                  <a:ext uri="{FF2B5EF4-FFF2-40B4-BE49-F238E27FC236}">
                    <a16:creationId xmlns:a16="http://schemas.microsoft.com/office/drawing/2014/main" id="{81F45FED-602D-49D5-84F9-A8F75E92DD26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650" name="그룹 649">
              <a:extLst>
                <a:ext uri="{FF2B5EF4-FFF2-40B4-BE49-F238E27FC236}">
                  <a16:creationId xmlns:a16="http://schemas.microsoft.com/office/drawing/2014/main" id="{A2554E19-B51E-4FF9-9579-231947002D1E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668" name="그룹 667">
                <a:extLst>
                  <a:ext uri="{FF2B5EF4-FFF2-40B4-BE49-F238E27FC236}">
                    <a16:creationId xmlns:a16="http://schemas.microsoft.com/office/drawing/2014/main" id="{D7E2167E-3A6F-4B91-9FED-7F35B3489CAD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670" name="평행 사변형 669">
                  <a:extLst>
                    <a:ext uri="{FF2B5EF4-FFF2-40B4-BE49-F238E27FC236}">
                      <a16:creationId xmlns:a16="http://schemas.microsoft.com/office/drawing/2014/main" id="{B663B209-A9BA-4570-A500-ECCC6E75D29E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평행 사변형 670">
                  <a:extLst>
                    <a:ext uri="{FF2B5EF4-FFF2-40B4-BE49-F238E27FC236}">
                      <a16:creationId xmlns:a16="http://schemas.microsoft.com/office/drawing/2014/main" id="{73B8DADF-02C3-485C-8C2E-BA1D2FF90BD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1CAD60C7-EA0B-400F-B127-08DAEC3E7C03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736FD954-60FD-425B-AC8B-B4B2522A6B2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664" name="그룹 663">
                <a:extLst>
                  <a:ext uri="{FF2B5EF4-FFF2-40B4-BE49-F238E27FC236}">
                    <a16:creationId xmlns:a16="http://schemas.microsoft.com/office/drawing/2014/main" id="{D55F67D7-870F-4A93-91FF-E1E600183A9E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666" name="평행 사변형 665">
                  <a:extLst>
                    <a:ext uri="{FF2B5EF4-FFF2-40B4-BE49-F238E27FC236}">
                      <a16:creationId xmlns:a16="http://schemas.microsoft.com/office/drawing/2014/main" id="{E1F5479A-58D7-4FD2-8547-89FB55D7CF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평행 사변형 666">
                  <a:extLst>
                    <a:ext uri="{FF2B5EF4-FFF2-40B4-BE49-F238E27FC236}">
                      <a16:creationId xmlns:a16="http://schemas.microsoft.com/office/drawing/2014/main" id="{DC250589-35BD-4103-9478-0468352EF41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0736FD25-F41A-48B0-B345-0E28F18357A3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6BE8F764-73B9-4E95-B7A1-53545E66D1D9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316C3E5D-E7F6-4C3F-BC67-D01B501DC3CF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1BAFF080-C1F9-41FF-B027-4D6CD4546499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A37441D6-2A81-4EA5-AE08-973B37717409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662" name="직선 연결선 661">
                  <a:extLst>
                    <a:ext uri="{FF2B5EF4-FFF2-40B4-BE49-F238E27FC236}">
                      <a16:creationId xmlns:a16="http://schemas.microsoft.com/office/drawing/2014/main" id="{34CDD2C6-0D52-46BA-832F-869EFDD9E4DD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직선 연결선 662">
                  <a:extLst>
                    <a:ext uri="{FF2B5EF4-FFF2-40B4-BE49-F238E27FC236}">
                      <a16:creationId xmlns:a16="http://schemas.microsoft.com/office/drawing/2014/main" id="{1AE17655-FC6D-4E91-A523-4AAF09B0F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CB16A81B-33BC-412C-95E4-8E453FD20B97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657" name="그룹 656">
                <a:extLst>
                  <a:ext uri="{FF2B5EF4-FFF2-40B4-BE49-F238E27FC236}">
                    <a16:creationId xmlns:a16="http://schemas.microsoft.com/office/drawing/2014/main" id="{BEA0AE9F-7674-4EE4-81B7-8EF707DD8406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4A1011DC-78CE-426F-8513-7AFF66B1AB9A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683607CA-CCA1-40EB-9B29-470A19FD0821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0" name="직선 연결선 659">
                  <a:extLst>
                    <a:ext uri="{FF2B5EF4-FFF2-40B4-BE49-F238E27FC236}">
                      <a16:creationId xmlns:a16="http://schemas.microsoft.com/office/drawing/2014/main" id="{749F011F-16F0-4453-B664-8F80C352B3B5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1FED341B-CC22-4BC1-8C18-BDB03050D53F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5" name="화살표: 왼쪽으로 구부러짐 704">
            <a:extLst>
              <a:ext uri="{FF2B5EF4-FFF2-40B4-BE49-F238E27FC236}">
                <a16:creationId xmlns:a16="http://schemas.microsoft.com/office/drawing/2014/main" id="{F35B7D69-C456-4332-BC89-15B69B9FB6B5}"/>
              </a:ext>
            </a:extLst>
          </p:cNvPr>
          <p:cNvSpPr/>
          <p:nvPr/>
        </p:nvSpPr>
        <p:spPr>
          <a:xfrm rot="19800000">
            <a:off x="10748307" y="1534231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761" name="그룹 760">
            <a:extLst>
              <a:ext uri="{FF2B5EF4-FFF2-40B4-BE49-F238E27FC236}">
                <a16:creationId xmlns:a16="http://schemas.microsoft.com/office/drawing/2014/main" id="{9968E78D-6D91-4741-A505-ED0B85540709}"/>
              </a:ext>
            </a:extLst>
          </p:cNvPr>
          <p:cNvGrpSpPr/>
          <p:nvPr/>
        </p:nvGrpSpPr>
        <p:grpSpPr>
          <a:xfrm>
            <a:off x="3138118" y="3989030"/>
            <a:ext cx="2865146" cy="1417651"/>
            <a:chOff x="249423" y="1797449"/>
            <a:chExt cx="7399150" cy="3661038"/>
          </a:xfrm>
        </p:grpSpPr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1ECE895-CABB-4563-8579-9A2B9E41235E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763" name="그룹 762">
              <a:extLst>
                <a:ext uri="{FF2B5EF4-FFF2-40B4-BE49-F238E27FC236}">
                  <a16:creationId xmlns:a16="http://schemas.microsoft.com/office/drawing/2014/main" id="{5B85641C-5531-4738-8E69-CA30B1EC7DE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767" name="그림 76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9B58F99-9A18-4428-837C-CB22A12D4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8" name="그림 76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15A3A6D-ABF3-45F6-8977-B722B4A8C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764" name="그룹 763">
              <a:extLst>
                <a:ext uri="{FF2B5EF4-FFF2-40B4-BE49-F238E27FC236}">
                  <a16:creationId xmlns:a16="http://schemas.microsoft.com/office/drawing/2014/main" id="{2FCA4B0B-815B-4B21-852A-5B018ACD192E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765" name="그림 76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77628A8-32BE-4C35-BE15-99818E5BB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766" name="그림 76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A14A470-DAA5-4829-ABE8-475F4A8DB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769" name="그룹 768">
            <a:extLst>
              <a:ext uri="{FF2B5EF4-FFF2-40B4-BE49-F238E27FC236}">
                <a16:creationId xmlns:a16="http://schemas.microsoft.com/office/drawing/2014/main" id="{F90465BB-0094-4EF4-A4E3-5C348E0966D9}"/>
              </a:ext>
            </a:extLst>
          </p:cNvPr>
          <p:cNvGrpSpPr/>
          <p:nvPr/>
        </p:nvGrpSpPr>
        <p:grpSpPr>
          <a:xfrm>
            <a:off x="578247" y="4069980"/>
            <a:ext cx="2074771" cy="1267471"/>
            <a:chOff x="1706841" y="1821509"/>
            <a:chExt cx="6027683" cy="3682291"/>
          </a:xfrm>
        </p:grpSpPr>
        <p:grpSp>
          <p:nvGrpSpPr>
            <p:cNvPr id="770" name="그룹 769">
              <a:extLst>
                <a:ext uri="{FF2B5EF4-FFF2-40B4-BE49-F238E27FC236}">
                  <a16:creationId xmlns:a16="http://schemas.microsoft.com/office/drawing/2014/main" id="{DA5FE891-7390-44CC-8469-51681D6D294D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827" name="그룹 826">
                <a:extLst>
                  <a:ext uri="{FF2B5EF4-FFF2-40B4-BE49-F238E27FC236}">
                    <a16:creationId xmlns:a16="http://schemas.microsoft.com/office/drawing/2014/main" id="{C0CC6830-D46D-4285-863E-7EE0909489B4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9" name="평행 사변형 828">
                  <a:extLst>
                    <a:ext uri="{FF2B5EF4-FFF2-40B4-BE49-F238E27FC236}">
                      <a16:creationId xmlns:a16="http://schemas.microsoft.com/office/drawing/2014/main" id="{F3101BAD-1021-4CC2-8EDB-D92682F40EB4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평행 사변형 829">
                  <a:extLst>
                    <a:ext uri="{FF2B5EF4-FFF2-40B4-BE49-F238E27FC236}">
                      <a16:creationId xmlns:a16="http://schemas.microsoft.com/office/drawing/2014/main" id="{EA1A1DC8-39A3-46CC-A9FA-4CFE12078B6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AB92C090-8321-44D3-B862-AD7DFC376D3E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B557515-3A30-4573-B3D6-2900BF38F799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820" name="그룹 819">
                <a:extLst>
                  <a:ext uri="{FF2B5EF4-FFF2-40B4-BE49-F238E27FC236}">
                    <a16:creationId xmlns:a16="http://schemas.microsoft.com/office/drawing/2014/main" id="{35058D29-6EFB-4E09-913A-146A69A5221B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823" name="평행 사변형 822">
                  <a:extLst>
                    <a:ext uri="{FF2B5EF4-FFF2-40B4-BE49-F238E27FC236}">
                      <a16:creationId xmlns:a16="http://schemas.microsoft.com/office/drawing/2014/main" id="{F0DFFD78-9959-44D6-ADCA-9D61651463B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평행 사변형 823">
                  <a:extLst>
                    <a:ext uri="{FF2B5EF4-FFF2-40B4-BE49-F238E27FC236}">
                      <a16:creationId xmlns:a16="http://schemas.microsoft.com/office/drawing/2014/main" id="{0D4E40D6-63A1-406E-B74F-D4493AA6DD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5" name="직선 연결선 824">
                  <a:extLst>
                    <a:ext uri="{FF2B5EF4-FFF2-40B4-BE49-F238E27FC236}">
                      <a16:creationId xmlns:a16="http://schemas.microsoft.com/office/drawing/2014/main" id="{7DDF26D3-8C17-40EB-ADD1-E68CCE992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직선 연결선 825">
                  <a:extLst>
                    <a:ext uri="{FF2B5EF4-FFF2-40B4-BE49-F238E27FC236}">
                      <a16:creationId xmlns:a16="http://schemas.microsoft.com/office/drawing/2014/main" id="{A509CEA8-C987-4B87-94AC-7BE35DB35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" name="직사각형 820">
                <a:extLst>
                  <a:ext uri="{FF2B5EF4-FFF2-40B4-BE49-F238E27FC236}">
                    <a16:creationId xmlns:a16="http://schemas.microsoft.com/office/drawing/2014/main" id="{296F9AC4-FB6E-458C-8D24-16C2ED08CED6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24455206-2311-435B-B5CF-86686B49516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772" name="그룹 771">
              <a:extLst>
                <a:ext uri="{FF2B5EF4-FFF2-40B4-BE49-F238E27FC236}">
                  <a16:creationId xmlns:a16="http://schemas.microsoft.com/office/drawing/2014/main" id="{3FF34263-013B-4FB2-ACF1-4B9509869521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813" name="그룹 812">
                <a:extLst>
                  <a:ext uri="{FF2B5EF4-FFF2-40B4-BE49-F238E27FC236}">
                    <a16:creationId xmlns:a16="http://schemas.microsoft.com/office/drawing/2014/main" id="{FE30105A-D7B4-4227-98E3-26C1DAD8941C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816" name="평행 사변형 815">
                  <a:extLst>
                    <a:ext uri="{FF2B5EF4-FFF2-40B4-BE49-F238E27FC236}">
                      <a16:creationId xmlns:a16="http://schemas.microsoft.com/office/drawing/2014/main" id="{92DEE581-261A-4985-91E2-C3227E0EEC4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평행 사변형 816">
                  <a:extLst>
                    <a:ext uri="{FF2B5EF4-FFF2-40B4-BE49-F238E27FC236}">
                      <a16:creationId xmlns:a16="http://schemas.microsoft.com/office/drawing/2014/main" id="{7D1C0D6E-B4EF-4F5B-B2FB-1DD8926C668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8" name="직선 연결선 817">
                  <a:extLst>
                    <a:ext uri="{FF2B5EF4-FFF2-40B4-BE49-F238E27FC236}">
                      <a16:creationId xmlns:a16="http://schemas.microsoft.com/office/drawing/2014/main" id="{8CD3871A-CB49-46B8-B2C2-735823676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직선 연결선 818">
                  <a:extLst>
                    <a:ext uri="{FF2B5EF4-FFF2-40B4-BE49-F238E27FC236}">
                      <a16:creationId xmlns:a16="http://schemas.microsoft.com/office/drawing/2014/main" id="{FCD4E911-E832-42F4-99A4-8E018CDD8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35CA62FC-882A-4D00-9B70-ECFB861C8CB2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815" name="직사각형 814">
                <a:extLst>
                  <a:ext uri="{FF2B5EF4-FFF2-40B4-BE49-F238E27FC236}">
                    <a16:creationId xmlns:a16="http://schemas.microsoft.com/office/drawing/2014/main" id="{3C2C2CF8-1DD2-46A9-B60A-86EAB3E73981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773" name="그룹 772">
              <a:extLst>
                <a:ext uri="{FF2B5EF4-FFF2-40B4-BE49-F238E27FC236}">
                  <a16:creationId xmlns:a16="http://schemas.microsoft.com/office/drawing/2014/main" id="{3A25A5EC-9695-4640-AC87-0038000A4503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806" name="그룹 805">
                <a:extLst>
                  <a:ext uri="{FF2B5EF4-FFF2-40B4-BE49-F238E27FC236}">
                    <a16:creationId xmlns:a16="http://schemas.microsoft.com/office/drawing/2014/main" id="{A48A6967-1E60-40B8-89BC-78E3F4CCF26E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809" name="평행 사변형 808">
                  <a:extLst>
                    <a:ext uri="{FF2B5EF4-FFF2-40B4-BE49-F238E27FC236}">
                      <a16:creationId xmlns:a16="http://schemas.microsoft.com/office/drawing/2014/main" id="{F25FD29F-FBA8-4A8F-BEBC-FE6A22DBFEC4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평행 사변형 809">
                  <a:extLst>
                    <a:ext uri="{FF2B5EF4-FFF2-40B4-BE49-F238E27FC236}">
                      <a16:creationId xmlns:a16="http://schemas.microsoft.com/office/drawing/2014/main" id="{B3255D8A-D516-4484-9B38-6DC575E83BB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1" name="직선 연결선 810">
                  <a:extLst>
                    <a:ext uri="{FF2B5EF4-FFF2-40B4-BE49-F238E27FC236}">
                      <a16:creationId xmlns:a16="http://schemas.microsoft.com/office/drawing/2014/main" id="{56560EEF-1DE0-4C4C-8144-9DA64C75D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직선 연결선 811">
                  <a:extLst>
                    <a:ext uri="{FF2B5EF4-FFF2-40B4-BE49-F238E27FC236}">
                      <a16:creationId xmlns:a16="http://schemas.microsoft.com/office/drawing/2014/main" id="{6A1895F6-BDB2-4CAE-9441-4F4B4E1B6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AB16C699-0CB9-4AC0-B81E-CF91AD8F8D34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1884466-C312-425B-9AA0-01CC2063C0E0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FC19A0BA-A7B1-433B-88C6-1C68CA42FED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802" name="그룹 801">
                <a:extLst>
                  <a:ext uri="{FF2B5EF4-FFF2-40B4-BE49-F238E27FC236}">
                    <a16:creationId xmlns:a16="http://schemas.microsoft.com/office/drawing/2014/main" id="{7B47FB8E-59C6-4D9E-9EF2-EDD176228A4D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804" name="평행 사변형 803">
                  <a:extLst>
                    <a:ext uri="{FF2B5EF4-FFF2-40B4-BE49-F238E27FC236}">
                      <a16:creationId xmlns:a16="http://schemas.microsoft.com/office/drawing/2014/main" id="{E2CCE4D0-BB6A-4BE8-9068-5F87378CC82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평행 사변형 804">
                  <a:extLst>
                    <a:ext uri="{FF2B5EF4-FFF2-40B4-BE49-F238E27FC236}">
                      <a16:creationId xmlns:a16="http://schemas.microsoft.com/office/drawing/2014/main" id="{037CC8A1-C726-48FF-8E80-ACB6E4D1476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3" name="직사각형 802">
                <a:extLst>
                  <a:ext uri="{FF2B5EF4-FFF2-40B4-BE49-F238E27FC236}">
                    <a16:creationId xmlns:a16="http://schemas.microsoft.com/office/drawing/2014/main" id="{2189ED2A-AEE3-47E6-AE5F-2B873276EB9B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775" name="그룹 774">
              <a:extLst>
                <a:ext uri="{FF2B5EF4-FFF2-40B4-BE49-F238E27FC236}">
                  <a16:creationId xmlns:a16="http://schemas.microsoft.com/office/drawing/2014/main" id="{76FC2B78-3C49-4938-AA47-731788EDEC8A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798" name="그룹 797">
                <a:extLst>
                  <a:ext uri="{FF2B5EF4-FFF2-40B4-BE49-F238E27FC236}">
                    <a16:creationId xmlns:a16="http://schemas.microsoft.com/office/drawing/2014/main" id="{3F977345-3EB1-43A2-BE2A-FDBB136169FF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800" name="평행 사변형 799">
                  <a:extLst>
                    <a:ext uri="{FF2B5EF4-FFF2-40B4-BE49-F238E27FC236}">
                      <a16:creationId xmlns:a16="http://schemas.microsoft.com/office/drawing/2014/main" id="{699BC4A6-07CF-4D6A-AF69-68D2EDA8EFD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평행 사변형 800">
                  <a:extLst>
                    <a:ext uri="{FF2B5EF4-FFF2-40B4-BE49-F238E27FC236}">
                      <a16:creationId xmlns:a16="http://schemas.microsoft.com/office/drawing/2014/main" id="{0F7E192C-1759-4E7C-B016-3EEB214A7E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DE1665DA-94AB-4E1D-A178-B222A74C967B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776" name="그룹 775">
              <a:extLst>
                <a:ext uri="{FF2B5EF4-FFF2-40B4-BE49-F238E27FC236}">
                  <a16:creationId xmlns:a16="http://schemas.microsoft.com/office/drawing/2014/main" id="{838A7C29-AA40-4FB8-88B5-B86A3A0E520A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794" name="그룹 793">
                <a:extLst>
                  <a:ext uri="{FF2B5EF4-FFF2-40B4-BE49-F238E27FC236}">
                    <a16:creationId xmlns:a16="http://schemas.microsoft.com/office/drawing/2014/main" id="{ABB8971B-9E75-46F9-84AB-C93C394736AF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796" name="평행 사변형 795">
                  <a:extLst>
                    <a:ext uri="{FF2B5EF4-FFF2-40B4-BE49-F238E27FC236}">
                      <a16:creationId xmlns:a16="http://schemas.microsoft.com/office/drawing/2014/main" id="{014ABA98-21C0-45F6-B828-B4C6E462D7E7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평행 사변형 796">
                  <a:extLst>
                    <a:ext uri="{FF2B5EF4-FFF2-40B4-BE49-F238E27FC236}">
                      <a16:creationId xmlns:a16="http://schemas.microsoft.com/office/drawing/2014/main" id="{66FA369E-F55B-4593-B993-28A160D39457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0CF23968-3418-4CF9-A681-E094556B87E1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777" name="그룹 776">
              <a:extLst>
                <a:ext uri="{FF2B5EF4-FFF2-40B4-BE49-F238E27FC236}">
                  <a16:creationId xmlns:a16="http://schemas.microsoft.com/office/drawing/2014/main" id="{7D908270-6DE2-44E9-AE5F-C4B5F3A78719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0C07B962-F825-4C9B-B8E2-BE62A968EEF6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792" name="평행 사변형 791">
                  <a:extLst>
                    <a:ext uri="{FF2B5EF4-FFF2-40B4-BE49-F238E27FC236}">
                      <a16:creationId xmlns:a16="http://schemas.microsoft.com/office/drawing/2014/main" id="{B4861238-53E7-4F96-9E7D-002216E2B4A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평행 사변형 792">
                  <a:extLst>
                    <a:ext uri="{FF2B5EF4-FFF2-40B4-BE49-F238E27FC236}">
                      <a16:creationId xmlns:a16="http://schemas.microsoft.com/office/drawing/2014/main" id="{327A2CAA-C7A8-4543-A1FB-4C4247A955D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1" name="직사각형 790">
                <a:extLst>
                  <a:ext uri="{FF2B5EF4-FFF2-40B4-BE49-F238E27FC236}">
                    <a16:creationId xmlns:a16="http://schemas.microsoft.com/office/drawing/2014/main" id="{4BBF9963-167A-48B7-81C7-F85B0FEAB12D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778" name="그룹 777">
              <a:extLst>
                <a:ext uri="{FF2B5EF4-FFF2-40B4-BE49-F238E27FC236}">
                  <a16:creationId xmlns:a16="http://schemas.microsoft.com/office/drawing/2014/main" id="{81E887C8-2219-44DF-8022-FEBAC3A0E1DF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779" name="직사각형 778">
                <a:extLst>
                  <a:ext uri="{FF2B5EF4-FFF2-40B4-BE49-F238E27FC236}">
                    <a16:creationId xmlns:a16="http://schemas.microsoft.com/office/drawing/2014/main" id="{26D77C22-F6BB-49E0-9731-4F49F5659CDD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780" name="직사각형 779">
                <a:extLst>
                  <a:ext uri="{FF2B5EF4-FFF2-40B4-BE49-F238E27FC236}">
                    <a16:creationId xmlns:a16="http://schemas.microsoft.com/office/drawing/2014/main" id="{3F83D51D-4458-4D83-ACC2-FC9DF7D97AD8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B2D0C131-3FF2-42DC-B60F-06A5CEF19E56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788" name="직선 연결선 787">
                  <a:extLst>
                    <a:ext uri="{FF2B5EF4-FFF2-40B4-BE49-F238E27FC236}">
                      <a16:creationId xmlns:a16="http://schemas.microsoft.com/office/drawing/2014/main" id="{C62F258F-74B3-4491-9F0D-D7525FFE40A7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직선 연결선 788">
                  <a:extLst>
                    <a:ext uri="{FF2B5EF4-FFF2-40B4-BE49-F238E27FC236}">
                      <a16:creationId xmlns:a16="http://schemas.microsoft.com/office/drawing/2014/main" id="{7348F742-53AD-4106-9A20-D3EC53197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2" name="직사각형 781">
                <a:extLst>
                  <a:ext uri="{FF2B5EF4-FFF2-40B4-BE49-F238E27FC236}">
                    <a16:creationId xmlns:a16="http://schemas.microsoft.com/office/drawing/2014/main" id="{11053722-A930-4631-9342-8E154B156A83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783" name="그룹 782">
                <a:extLst>
                  <a:ext uri="{FF2B5EF4-FFF2-40B4-BE49-F238E27FC236}">
                    <a16:creationId xmlns:a16="http://schemas.microsoft.com/office/drawing/2014/main" id="{A66558C6-A20E-4011-B46A-D1B641936691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84" name="직사각형 783">
                  <a:extLst>
                    <a:ext uri="{FF2B5EF4-FFF2-40B4-BE49-F238E27FC236}">
                      <a16:creationId xmlns:a16="http://schemas.microsoft.com/office/drawing/2014/main" id="{34B94326-A39B-4CC8-A625-BA59AAD02E47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>
                  <a:extLst>
                    <a:ext uri="{FF2B5EF4-FFF2-40B4-BE49-F238E27FC236}">
                      <a16:creationId xmlns:a16="http://schemas.microsoft.com/office/drawing/2014/main" id="{1ED62235-EBC6-4DC8-836B-8F8BAE7CA132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6" name="직선 연결선 785">
                  <a:extLst>
                    <a:ext uri="{FF2B5EF4-FFF2-40B4-BE49-F238E27FC236}">
                      <a16:creationId xmlns:a16="http://schemas.microsoft.com/office/drawing/2014/main" id="{8EC903EB-9640-46E9-AC6F-D79313B33879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직선 연결선 786">
                  <a:extLst>
                    <a:ext uri="{FF2B5EF4-FFF2-40B4-BE49-F238E27FC236}">
                      <a16:creationId xmlns:a16="http://schemas.microsoft.com/office/drawing/2014/main" id="{7D05F770-DF12-4E3E-8D67-4196F7367D1C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31" name="그룹 830">
            <a:extLst>
              <a:ext uri="{FF2B5EF4-FFF2-40B4-BE49-F238E27FC236}">
                <a16:creationId xmlns:a16="http://schemas.microsoft.com/office/drawing/2014/main" id="{BB1D8AB8-F46F-4A1C-BF1D-C622E683EC1F}"/>
              </a:ext>
            </a:extLst>
          </p:cNvPr>
          <p:cNvGrpSpPr/>
          <p:nvPr/>
        </p:nvGrpSpPr>
        <p:grpSpPr>
          <a:xfrm>
            <a:off x="9157419" y="3989031"/>
            <a:ext cx="2865146" cy="1417651"/>
            <a:chOff x="249423" y="1797449"/>
            <a:chExt cx="7399150" cy="3661038"/>
          </a:xfrm>
        </p:grpSpPr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27A9853A-7B3F-49DD-8D19-55F89C00A9AA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CE8D28DC-7420-4DAB-BF4D-F5C9F5EE1EE5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37" name="그림 83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3F4DC1C-3560-49BD-A540-EA62C3766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8" name="그림 83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84B1F75-0B8A-42FC-985F-A29C9A923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34" name="그룹 833">
              <a:extLst>
                <a:ext uri="{FF2B5EF4-FFF2-40B4-BE49-F238E27FC236}">
                  <a16:creationId xmlns:a16="http://schemas.microsoft.com/office/drawing/2014/main" id="{2044BCC3-A997-454A-8334-66E1693163A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35" name="그림 83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7D34E59-3AC5-4BDC-96C5-4E4BFC4A7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36" name="그림 83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353298B-AD2F-46E1-A454-F9DE2B8B0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grpSp>
        <p:nvGrpSpPr>
          <p:cNvPr id="839" name="그룹 838">
            <a:extLst>
              <a:ext uri="{FF2B5EF4-FFF2-40B4-BE49-F238E27FC236}">
                <a16:creationId xmlns:a16="http://schemas.microsoft.com/office/drawing/2014/main" id="{5ECDADA6-6CD5-4DA5-B6BB-24A03B41F22F}"/>
              </a:ext>
            </a:extLst>
          </p:cNvPr>
          <p:cNvGrpSpPr/>
          <p:nvPr/>
        </p:nvGrpSpPr>
        <p:grpSpPr>
          <a:xfrm>
            <a:off x="102445" y="4007581"/>
            <a:ext cx="2865146" cy="1417651"/>
            <a:chOff x="249423" y="1797449"/>
            <a:chExt cx="7399150" cy="3661038"/>
          </a:xfrm>
        </p:grpSpPr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CACF80B0-FFCD-4FD7-B5A8-B6478A8796C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41" name="그룹 840">
              <a:extLst>
                <a:ext uri="{FF2B5EF4-FFF2-40B4-BE49-F238E27FC236}">
                  <a16:creationId xmlns:a16="http://schemas.microsoft.com/office/drawing/2014/main" id="{CA8FC240-950E-4A0C-B405-0FA129D434FD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45" name="그림 84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EC31EA9-3D6A-4F7D-83DF-E7662022B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6" name="그림 84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9680D39-CD76-4CB8-AF9A-3B320F6A2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42" name="그룹 841">
              <a:extLst>
                <a:ext uri="{FF2B5EF4-FFF2-40B4-BE49-F238E27FC236}">
                  <a16:creationId xmlns:a16="http://schemas.microsoft.com/office/drawing/2014/main" id="{C20F4557-3C29-4CF1-BF85-C2F4D5656681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43" name="그림 84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89C2E0F-E881-426E-BB57-C03FAF1A4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44" name="그림 84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24DE034-6F6D-4CB9-ABF1-E85961BD3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47" name="화살표: 왼쪽으로 구부러짐 846">
            <a:extLst>
              <a:ext uri="{FF2B5EF4-FFF2-40B4-BE49-F238E27FC236}">
                <a16:creationId xmlns:a16="http://schemas.microsoft.com/office/drawing/2014/main" id="{513C9FEE-E701-4F09-9873-E19DD2069B33}"/>
              </a:ext>
            </a:extLst>
          </p:cNvPr>
          <p:cNvSpPr/>
          <p:nvPr/>
        </p:nvSpPr>
        <p:spPr>
          <a:xfrm rot="19800000" flipV="1">
            <a:off x="1680260" y="4569763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8" name="TextBox 847">
            <a:extLst>
              <a:ext uri="{FF2B5EF4-FFF2-40B4-BE49-F238E27FC236}">
                <a16:creationId xmlns:a16="http://schemas.microsoft.com/office/drawing/2014/main" id="{2A1C50F0-41CF-4F5A-9E24-AE632E4659EE}"/>
              </a:ext>
            </a:extLst>
          </p:cNvPr>
          <p:cNvSpPr txBox="1"/>
          <p:nvPr/>
        </p:nvSpPr>
        <p:spPr>
          <a:xfrm>
            <a:off x="100570" y="3760317"/>
            <a:ext cx="1826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2. </a:t>
            </a:r>
            <a:r>
              <a:rPr lang="ko-KR" altLang="en-US" sz="1050" dirty="0"/>
              <a:t>다른 앨범을 선택할 경우</a:t>
            </a:r>
            <a:endParaRPr lang="en-US" altLang="ko-KR" sz="1050" dirty="0"/>
          </a:p>
        </p:txBody>
      </p:sp>
      <p:sp>
        <p:nvSpPr>
          <p:cNvPr id="849" name="TextBox 848">
            <a:extLst>
              <a:ext uri="{FF2B5EF4-FFF2-40B4-BE49-F238E27FC236}">
                <a16:creationId xmlns:a16="http://schemas.microsoft.com/office/drawing/2014/main" id="{3B836F8E-AA41-443D-9815-78DC676C9734}"/>
              </a:ext>
            </a:extLst>
          </p:cNvPr>
          <p:cNvSpPr txBox="1"/>
          <p:nvPr/>
        </p:nvSpPr>
        <p:spPr>
          <a:xfrm>
            <a:off x="107759" y="5485320"/>
            <a:ext cx="2859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다른 앨범을 선택할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현재 재생중인 곡이 리스트로 들어가고 앨범과 리스트 내 곡들이 합쳐져서 앨범으로 됨</a:t>
            </a:r>
            <a:endParaRPr lang="en-US" altLang="ko-KR" sz="900" dirty="0"/>
          </a:p>
        </p:txBody>
      </p:sp>
      <p:grpSp>
        <p:nvGrpSpPr>
          <p:cNvPr id="850" name="그룹 849">
            <a:extLst>
              <a:ext uri="{FF2B5EF4-FFF2-40B4-BE49-F238E27FC236}">
                <a16:creationId xmlns:a16="http://schemas.microsoft.com/office/drawing/2014/main" id="{659908A9-F1A5-4156-886B-683E835FD975}"/>
              </a:ext>
            </a:extLst>
          </p:cNvPr>
          <p:cNvGrpSpPr/>
          <p:nvPr/>
        </p:nvGrpSpPr>
        <p:grpSpPr>
          <a:xfrm>
            <a:off x="660634" y="5074838"/>
            <a:ext cx="478059" cy="521655"/>
            <a:chOff x="4296358" y="1254648"/>
            <a:chExt cx="478059" cy="521655"/>
          </a:xfrm>
        </p:grpSpPr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6613044E-2A0E-49ED-9A9D-86C5C69EF801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2" name="그룹 851">
              <a:extLst>
                <a:ext uri="{FF2B5EF4-FFF2-40B4-BE49-F238E27FC236}">
                  <a16:creationId xmlns:a16="http://schemas.microsoft.com/office/drawing/2014/main" id="{6E39D126-FBAA-40E4-B057-77047C0CF051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853" name="자유형: 도형 852">
                <a:extLst>
                  <a:ext uri="{FF2B5EF4-FFF2-40B4-BE49-F238E27FC236}">
                    <a16:creationId xmlns:a16="http://schemas.microsoft.com/office/drawing/2014/main" id="{DE467975-CC4D-4198-B36D-98560A705DA0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54" name="그림 853">
                <a:extLst>
                  <a:ext uri="{FF2B5EF4-FFF2-40B4-BE49-F238E27FC236}">
                    <a16:creationId xmlns:a16="http://schemas.microsoft.com/office/drawing/2014/main" id="{82822D7C-CE7F-48ED-A804-147226F06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855" name="그룹 854">
            <a:extLst>
              <a:ext uri="{FF2B5EF4-FFF2-40B4-BE49-F238E27FC236}">
                <a16:creationId xmlns:a16="http://schemas.microsoft.com/office/drawing/2014/main" id="{ECEC7B5B-4890-471F-854B-8650DD0759F0}"/>
              </a:ext>
            </a:extLst>
          </p:cNvPr>
          <p:cNvGrpSpPr/>
          <p:nvPr/>
        </p:nvGrpSpPr>
        <p:grpSpPr>
          <a:xfrm>
            <a:off x="6156766" y="3989031"/>
            <a:ext cx="2865146" cy="1417651"/>
            <a:chOff x="249423" y="1797449"/>
            <a:chExt cx="7399150" cy="3661038"/>
          </a:xfrm>
        </p:grpSpPr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695B1EF6-4B8A-4E7A-A6B6-31BD9E2DEEFD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B3BE8781-9D6C-4114-B571-840264412A32}"/>
                </a:ext>
              </a:extLst>
            </p:cNvPr>
            <p:cNvGrpSpPr/>
            <p:nvPr/>
          </p:nvGrpSpPr>
          <p:grpSpPr>
            <a:xfrm>
              <a:off x="272881" y="2285193"/>
              <a:ext cx="740017" cy="3173294"/>
              <a:chOff x="260181" y="2285193"/>
              <a:chExt cx="740017" cy="3173294"/>
            </a:xfrm>
          </p:grpSpPr>
          <p:pic>
            <p:nvPicPr>
              <p:cNvPr id="861" name="그림 86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E6D4B5C-44C0-46E5-8E2E-F16F76DFA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>
                <a:off x="260181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2" name="그림 86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67A0E26-68B9-4BCA-A228-05EE29DEE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>
                <a:off x="260181" y="2285193"/>
                <a:ext cx="641166" cy="704182"/>
              </a:xfrm>
              <a:prstGeom prst="rect">
                <a:avLst/>
              </a:prstGeom>
            </p:spPr>
          </p:pic>
        </p:grpSp>
        <p:grpSp>
          <p:nvGrpSpPr>
            <p:cNvPr id="858" name="그룹 857">
              <a:extLst>
                <a:ext uri="{FF2B5EF4-FFF2-40B4-BE49-F238E27FC236}">
                  <a16:creationId xmlns:a16="http://schemas.microsoft.com/office/drawing/2014/main" id="{7CD4E21F-43F6-440A-82BE-B716862289A7}"/>
                </a:ext>
              </a:extLst>
            </p:cNvPr>
            <p:cNvGrpSpPr/>
            <p:nvPr/>
          </p:nvGrpSpPr>
          <p:grpSpPr>
            <a:xfrm>
              <a:off x="6908556" y="2285193"/>
              <a:ext cx="740017" cy="3173294"/>
              <a:chOff x="6908556" y="2285193"/>
              <a:chExt cx="740017" cy="3173294"/>
            </a:xfrm>
          </p:grpSpPr>
          <p:pic>
            <p:nvPicPr>
              <p:cNvPr id="859" name="그림 85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F8D965B-949D-4224-8BC5-C314D41045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/>
              <a:stretch/>
            </p:blipFill>
            <p:spPr>
              <a:xfrm flipH="1">
                <a:off x="6908556" y="3308420"/>
                <a:ext cx="740017" cy="2150067"/>
              </a:xfrm>
              <a:prstGeom prst="rect">
                <a:avLst/>
              </a:prstGeom>
            </p:spPr>
          </p:pic>
          <p:pic>
            <p:nvPicPr>
              <p:cNvPr id="860" name="그림 85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75581575-4480-4937-916C-61743CD9F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15" r="-1" b="67248"/>
              <a:stretch/>
            </p:blipFill>
            <p:spPr>
              <a:xfrm flipH="1">
                <a:off x="7007407" y="2285193"/>
                <a:ext cx="641166" cy="704182"/>
              </a:xfrm>
              <a:prstGeom prst="rect">
                <a:avLst/>
              </a:prstGeom>
            </p:spPr>
          </p:pic>
        </p:grpSp>
      </p:grpSp>
      <p:sp>
        <p:nvSpPr>
          <p:cNvPr id="864" name="TextBox 863">
            <a:extLst>
              <a:ext uri="{FF2B5EF4-FFF2-40B4-BE49-F238E27FC236}">
                <a16:creationId xmlns:a16="http://schemas.microsoft.com/office/drawing/2014/main" id="{BE75AF29-358D-4F30-B6DA-4FE7597A87D0}"/>
              </a:ext>
            </a:extLst>
          </p:cNvPr>
          <p:cNvSpPr txBox="1"/>
          <p:nvPr/>
        </p:nvSpPr>
        <p:spPr>
          <a:xfrm>
            <a:off x="3138118" y="5485320"/>
            <a:ext cx="28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앨범이 중앙에 올 수 있게 앨범들이 롤링</a:t>
            </a:r>
            <a:endParaRPr lang="en-US" altLang="ko-KR" sz="900" dirty="0"/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5C1CCF48-24AD-4F27-93C1-A1D88E670A38}"/>
              </a:ext>
            </a:extLst>
          </p:cNvPr>
          <p:cNvSpPr txBox="1"/>
          <p:nvPr/>
        </p:nvSpPr>
        <p:spPr>
          <a:xfrm>
            <a:off x="6165850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선택한 앨범에 중앙에 오면 앨범과 리스트 내 곡들이 </a:t>
            </a:r>
            <a:r>
              <a:rPr lang="ko-KR" altLang="en-US" sz="900" dirty="0" err="1"/>
              <a:t>펼쳐짐</a:t>
            </a:r>
            <a:endParaRPr lang="en-US" altLang="ko-KR" sz="900" dirty="0"/>
          </a:p>
        </p:txBody>
      </p:sp>
      <p:sp>
        <p:nvSpPr>
          <p:cNvPr id="866" name="TextBox 865">
            <a:extLst>
              <a:ext uri="{FF2B5EF4-FFF2-40B4-BE49-F238E27FC236}">
                <a16:creationId xmlns:a16="http://schemas.microsoft.com/office/drawing/2014/main" id="{54145CA0-64B7-41C1-B719-B61B064D76AC}"/>
              </a:ext>
            </a:extLst>
          </p:cNvPr>
          <p:cNvSpPr txBox="1"/>
          <p:nvPr/>
        </p:nvSpPr>
        <p:spPr>
          <a:xfrm>
            <a:off x="9166503" y="5485320"/>
            <a:ext cx="28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해당 앨범의 첫번째 곡이 정면각도로 돌려지면서 재생</a:t>
            </a:r>
            <a:endParaRPr lang="en-US" altLang="ko-KR" sz="900" dirty="0"/>
          </a:p>
        </p:txBody>
      </p:sp>
      <p:grpSp>
        <p:nvGrpSpPr>
          <p:cNvPr id="922" name="그룹 921">
            <a:extLst>
              <a:ext uri="{FF2B5EF4-FFF2-40B4-BE49-F238E27FC236}">
                <a16:creationId xmlns:a16="http://schemas.microsoft.com/office/drawing/2014/main" id="{B41F6BF4-549E-495D-ABB1-AECC9D13F7D4}"/>
              </a:ext>
            </a:extLst>
          </p:cNvPr>
          <p:cNvGrpSpPr/>
          <p:nvPr/>
        </p:nvGrpSpPr>
        <p:grpSpPr>
          <a:xfrm>
            <a:off x="9701112" y="4069980"/>
            <a:ext cx="2074771" cy="1267471"/>
            <a:chOff x="1706841" y="1821509"/>
            <a:chExt cx="6027683" cy="3682291"/>
          </a:xfrm>
        </p:grpSpPr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67F27B3-C704-4E8C-A14F-A5395E4CF653}"/>
                </a:ext>
              </a:extLst>
            </p:cNvPr>
            <p:cNvGrpSpPr/>
            <p:nvPr/>
          </p:nvGrpSpPr>
          <p:grpSpPr>
            <a:xfrm>
              <a:off x="2548007" y="1821509"/>
              <a:ext cx="938773" cy="1438391"/>
              <a:chOff x="2363620" y="2007322"/>
              <a:chExt cx="938773" cy="1438391"/>
            </a:xfrm>
          </p:grpSpPr>
          <p:grpSp>
            <p:nvGrpSpPr>
              <p:cNvPr id="980" name="그룹 979">
                <a:extLst>
                  <a:ext uri="{FF2B5EF4-FFF2-40B4-BE49-F238E27FC236}">
                    <a16:creationId xmlns:a16="http://schemas.microsoft.com/office/drawing/2014/main" id="{DDFDC599-344C-47C7-BCD7-D5376731618D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82" name="평행 사변형 981">
                  <a:extLst>
                    <a:ext uri="{FF2B5EF4-FFF2-40B4-BE49-F238E27FC236}">
                      <a16:creationId xmlns:a16="http://schemas.microsoft.com/office/drawing/2014/main" id="{9604E741-5920-4869-9AEB-5E93A09B9F82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3" name="평행 사변형 982">
                  <a:extLst>
                    <a:ext uri="{FF2B5EF4-FFF2-40B4-BE49-F238E27FC236}">
                      <a16:creationId xmlns:a16="http://schemas.microsoft.com/office/drawing/2014/main" id="{DA55AA27-F8D6-4A8B-AAFA-37AC9D5FA0F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81" name="직사각형 980">
                <a:extLst>
                  <a:ext uri="{FF2B5EF4-FFF2-40B4-BE49-F238E27FC236}">
                    <a16:creationId xmlns:a16="http://schemas.microsoft.com/office/drawing/2014/main" id="{70D3B19C-8A0F-4E89-9472-9C04C8C70F83}"/>
                  </a:ext>
                </a:extLst>
              </p:cNvPr>
              <p:cNvSpPr/>
              <p:nvPr/>
            </p:nvSpPr>
            <p:spPr>
              <a:xfrm rot="20324237">
                <a:off x="2384015" y="214293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24" name="그룹 923">
              <a:extLst>
                <a:ext uri="{FF2B5EF4-FFF2-40B4-BE49-F238E27FC236}">
                  <a16:creationId xmlns:a16="http://schemas.microsoft.com/office/drawing/2014/main" id="{76985B02-C609-4CF5-85A6-8FFDBCA75764}"/>
                </a:ext>
              </a:extLst>
            </p:cNvPr>
            <p:cNvGrpSpPr/>
            <p:nvPr/>
          </p:nvGrpSpPr>
          <p:grpSpPr>
            <a:xfrm>
              <a:off x="3021697" y="2322778"/>
              <a:ext cx="1574981" cy="1546698"/>
              <a:chOff x="2898270" y="2561931"/>
              <a:chExt cx="1574981" cy="1546698"/>
            </a:xfrm>
          </p:grpSpPr>
          <p:grpSp>
            <p:nvGrpSpPr>
              <p:cNvPr id="973" name="그룹 972">
                <a:extLst>
                  <a:ext uri="{FF2B5EF4-FFF2-40B4-BE49-F238E27FC236}">
                    <a16:creationId xmlns:a16="http://schemas.microsoft.com/office/drawing/2014/main" id="{06060A44-0457-466B-9E98-9725783493E2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976" name="평행 사변형 975">
                  <a:extLst>
                    <a:ext uri="{FF2B5EF4-FFF2-40B4-BE49-F238E27FC236}">
                      <a16:creationId xmlns:a16="http://schemas.microsoft.com/office/drawing/2014/main" id="{C94D78A2-7C82-4634-A74D-BDB798A08B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7" name="평행 사변형 976">
                  <a:extLst>
                    <a:ext uri="{FF2B5EF4-FFF2-40B4-BE49-F238E27FC236}">
                      <a16:creationId xmlns:a16="http://schemas.microsoft.com/office/drawing/2014/main" id="{8EF5B7D8-A91E-4663-9F43-DE4D93F52D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8" name="직선 연결선 977">
                  <a:extLst>
                    <a:ext uri="{FF2B5EF4-FFF2-40B4-BE49-F238E27FC236}">
                      <a16:creationId xmlns:a16="http://schemas.microsoft.com/office/drawing/2014/main" id="{E0BCB6FE-42C7-4D1D-B44E-8654293C8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직선 연결선 978">
                  <a:extLst>
                    <a:ext uri="{FF2B5EF4-FFF2-40B4-BE49-F238E27FC236}">
                      <a16:creationId xmlns:a16="http://schemas.microsoft.com/office/drawing/2014/main" id="{209D2EB3-52CA-40FF-B775-25852B581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4" name="직사각형 973">
                <a:extLst>
                  <a:ext uri="{FF2B5EF4-FFF2-40B4-BE49-F238E27FC236}">
                    <a16:creationId xmlns:a16="http://schemas.microsoft.com/office/drawing/2014/main" id="{815720E9-1903-4CCB-9F63-66A942C5D1E4}"/>
                  </a:ext>
                </a:extLst>
              </p:cNvPr>
              <p:cNvSpPr/>
              <p:nvPr/>
            </p:nvSpPr>
            <p:spPr>
              <a:xfrm rot="20324237">
                <a:off x="3611513" y="2561931"/>
                <a:ext cx="760037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HIGER</a:t>
                </a:r>
              </a:p>
            </p:txBody>
          </p:sp>
          <p:sp>
            <p:nvSpPr>
              <p:cNvPr id="975" name="직사각형 974">
                <a:extLst>
                  <a:ext uri="{FF2B5EF4-FFF2-40B4-BE49-F238E27FC236}">
                    <a16:creationId xmlns:a16="http://schemas.microsoft.com/office/drawing/2014/main" id="{9499B43C-4809-462F-83AB-08C2BF416430}"/>
                  </a:ext>
                </a:extLst>
              </p:cNvPr>
              <p:cNvSpPr/>
              <p:nvPr/>
            </p:nvSpPr>
            <p:spPr>
              <a:xfrm rot="20324237">
                <a:off x="3624726" y="2687318"/>
                <a:ext cx="848525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GREGERS</a:t>
                </a:r>
                <a:endParaRPr lang="ko-KR" altLang="en-US" sz="200" dirty="0">
                  <a:latin typeface="+mn-ea"/>
                </a:endParaRPr>
              </a:p>
            </p:txBody>
          </p:sp>
        </p:grpSp>
        <p:grpSp>
          <p:nvGrpSpPr>
            <p:cNvPr id="925" name="그룹 924">
              <a:extLst>
                <a:ext uri="{FF2B5EF4-FFF2-40B4-BE49-F238E27FC236}">
                  <a16:creationId xmlns:a16="http://schemas.microsoft.com/office/drawing/2014/main" id="{68489EDA-A469-440B-BFF7-E3D419E1BDB4}"/>
                </a:ext>
              </a:extLst>
            </p:cNvPr>
            <p:cNvGrpSpPr/>
            <p:nvPr/>
          </p:nvGrpSpPr>
          <p:grpSpPr>
            <a:xfrm>
              <a:off x="3483080" y="2603809"/>
              <a:ext cx="2118611" cy="1663241"/>
              <a:chOff x="3359653" y="2842962"/>
              <a:chExt cx="2118611" cy="1663241"/>
            </a:xfrm>
          </p:grpSpPr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A31D94C5-703B-487D-A8D6-9E9822AEF7D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969" name="평행 사변형 968">
                  <a:extLst>
                    <a:ext uri="{FF2B5EF4-FFF2-40B4-BE49-F238E27FC236}">
                      <a16:creationId xmlns:a16="http://schemas.microsoft.com/office/drawing/2014/main" id="{519C4BF9-D12E-4A19-BC22-E17ED9DC7A0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0" name="평행 사변형 969">
                  <a:extLst>
                    <a:ext uri="{FF2B5EF4-FFF2-40B4-BE49-F238E27FC236}">
                      <a16:creationId xmlns:a16="http://schemas.microsoft.com/office/drawing/2014/main" id="{6F456A03-D9DD-4612-81F7-B16B0CB32A80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1" name="직선 연결선 970">
                  <a:extLst>
                    <a:ext uri="{FF2B5EF4-FFF2-40B4-BE49-F238E27FC236}">
                      <a16:creationId xmlns:a16="http://schemas.microsoft.com/office/drawing/2014/main" id="{F631C765-CE3F-4E8C-9C79-829334669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2" name="직선 연결선 971">
                  <a:extLst>
                    <a:ext uri="{FF2B5EF4-FFF2-40B4-BE49-F238E27FC236}">
                      <a16:creationId xmlns:a16="http://schemas.microsoft.com/office/drawing/2014/main" id="{B9A0B5CA-55BA-475C-80D3-A29A7313F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7" name="직사각형 966">
                <a:extLst>
                  <a:ext uri="{FF2B5EF4-FFF2-40B4-BE49-F238E27FC236}">
                    <a16:creationId xmlns:a16="http://schemas.microsoft.com/office/drawing/2014/main" id="{448FE774-BD24-4E81-9124-77A863F3A025}"/>
                  </a:ext>
                </a:extLst>
              </p:cNvPr>
              <p:cNvSpPr/>
              <p:nvPr/>
            </p:nvSpPr>
            <p:spPr>
              <a:xfrm rot="20324237">
                <a:off x="4143231" y="3032644"/>
                <a:ext cx="1132603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968" name="직사각형 967">
                <a:extLst>
                  <a:ext uri="{FF2B5EF4-FFF2-40B4-BE49-F238E27FC236}">
                    <a16:creationId xmlns:a16="http://schemas.microsoft.com/office/drawing/2014/main" id="{DFEA2502-616B-4D40-9E75-9398E6E99B67}"/>
                  </a:ext>
                </a:extLst>
              </p:cNvPr>
              <p:cNvSpPr/>
              <p:nvPr/>
            </p:nvSpPr>
            <p:spPr>
              <a:xfrm rot="20324237">
                <a:off x="4164032" y="2842962"/>
                <a:ext cx="1314232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/>
                  <a:t>IF I CAN`T HAVE YOU</a:t>
                </a:r>
              </a:p>
            </p:txBody>
          </p:sp>
        </p:grpSp>
        <p:grpSp>
          <p:nvGrpSpPr>
            <p:cNvPr id="926" name="그룹 925">
              <a:extLst>
                <a:ext uri="{FF2B5EF4-FFF2-40B4-BE49-F238E27FC236}">
                  <a16:creationId xmlns:a16="http://schemas.microsoft.com/office/drawing/2014/main" id="{EC5868E5-B5AF-4B25-B0F5-C8E1E7DC181A}"/>
                </a:ext>
              </a:extLst>
            </p:cNvPr>
            <p:cNvGrpSpPr/>
            <p:nvPr/>
          </p:nvGrpSpPr>
          <p:grpSpPr>
            <a:xfrm>
              <a:off x="3929302" y="3101517"/>
              <a:ext cx="1766338" cy="1556004"/>
              <a:chOff x="3805875" y="3340670"/>
              <a:chExt cx="1766338" cy="1556004"/>
            </a:xfrm>
          </p:grpSpPr>
          <p:grpSp>
            <p:nvGrpSpPr>
              <p:cNvPr id="959" name="그룹 958">
                <a:extLst>
                  <a:ext uri="{FF2B5EF4-FFF2-40B4-BE49-F238E27FC236}">
                    <a16:creationId xmlns:a16="http://schemas.microsoft.com/office/drawing/2014/main" id="{F7CFD142-A0E6-4D28-B844-930C4DBF6DF9}"/>
                  </a:ext>
                </a:extLst>
              </p:cNvPr>
              <p:cNvGrpSpPr/>
              <p:nvPr/>
            </p:nvGrpSpPr>
            <p:grpSpPr>
              <a:xfrm flipH="1">
                <a:off x="3805875" y="3442836"/>
                <a:ext cx="873855" cy="1453838"/>
                <a:chOff x="1716240" y="576531"/>
                <a:chExt cx="995861" cy="1656820"/>
              </a:xfrm>
            </p:grpSpPr>
            <p:sp>
              <p:nvSpPr>
                <p:cNvPr id="962" name="평행 사변형 961">
                  <a:extLst>
                    <a:ext uri="{FF2B5EF4-FFF2-40B4-BE49-F238E27FC236}">
                      <a16:creationId xmlns:a16="http://schemas.microsoft.com/office/drawing/2014/main" id="{DC7B0FF1-A4AE-4AC7-987C-2CD4C32ED351}"/>
                    </a:ext>
                  </a:extLst>
                </p:cNvPr>
                <p:cNvSpPr/>
                <p:nvPr/>
              </p:nvSpPr>
              <p:spPr>
                <a:xfrm rot="5400000">
                  <a:off x="1394046" y="911464"/>
                  <a:ext cx="1652988" cy="983122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3" name="평행 사변형 962">
                  <a:extLst>
                    <a:ext uri="{FF2B5EF4-FFF2-40B4-BE49-F238E27FC236}">
                      <a16:creationId xmlns:a16="http://schemas.microsoft.com/office/drawing/2014/main" id="{71996028-93F5-4E11-9196-2D39BE444EFF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4" name="직선 연결선 963">
                  <a:extLst>
                    <a:ext uri="{FF2B5EF4-FFF2-40B4-BE49-F238E27FC236}">
                      <a16:creationId xmlns:a16="http://schemas.microsoft.com/office/drawing/2014/main" id="{BD9D9D35-49F5-4679-A30B-2070276BE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직선 연결선 964">
                  <a:extLst>
                    <a:ext uri="{FF2B5EF4-FFF2-40B4-BE49-F238E27FC236}">
                      <a16:creationId xmlns:a16="http://schemas.microsoft.com/office/drawing/2014/main" id="{2A46FDE7-5B0B-4BDC-93BC-2149EEEE2C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0" name="직사각형 959">
                <a:extLst>
                  <a:ext uri="{FF2B5EF4-FFF2-40B4-BE49-F238E27FC236}">
                    <a16:creationId xmlns:a16="http://schemas.microsoft.com/office/drawing/2014/main" id="{95AC6108-DC12-4EA0-9884-BFB1B85ADF83}"/>
                  </a:ext>
                </a:extLst>
              </p:cNvPr>
              <p:cNvSpPr/>
              <p:nvPr/>
            </p:nvSpPr>
            <p:spPr>
              <a:xfrm rot="20324237">
                <a:off x="4568579" y="3340670"/>
                <a:ext cx="704152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b="1" dirty="0">
                    <a:effectLst/>
                  </a:rPr>
                  <a:t>2002</a:t>
                </a:r>
              </a:p>
            </p:txBody>
          </p:sp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6A29C605-90E5-4E0C-9F8C-64BE33AEA975}"/>
                  </a:ext>
                </a:extLst>
              </p:cNvPr>
              <p:cNvSpPr/>
              <p:nvPr/>
            </p:nvSpPr>
            <p:spPr>
              <a:xfrm rot="20324237">
                <a:off x="4579323" y="3423219"/>
                <a:ext cx="992890" cy="3576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927" name="그룹 926">
              <a:extLst>
                <a:ext uri="{FF2B5EF4-FFF2-40B4-BE49-F238E27FC236}">
                  <a16:creationId xmlns:a16="http://schemas.microsoft.com/office/drawing/2014/main" id="{78CF4C64-6398-4B92-B659-7A0E96D82808}"/>
                </a:ext>
              </a:extLst>
            </p:cNvPr>
            <p:cNvGrpSpPr/>
            <p:nvPr/>
          </p:nvGrpSpPr>
          <p:grpSpPr>
            <a:xfrm>
              <a:off x="5017531" y="3179563"/>
              <a:ext cx="923035" cy="1077835"/>
              <a:chOff x="4371111" y="2758625"/>
              <a:chExt cx="923035" cy="1077835"/>
            </a:xfrm>
          </p:grpSpPr>
          <p:grpSp>
            <p:nvGrpSpPr>
              <p:cNvPr id="955" name="그룹 954">
                <a:extLst>
                  <a:ext uri="{FF2B5EF4-FFF2-40B4-BE49-F238E27FC236}">
                    <a16:creationId xmlns:a16="http://schemas.microsoft.com/office/drawing/2014/main" id="{F12A6A85-8AE1-4171-97B3-C060707A4C16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957" name="평행 사변형 956">
                  <a:extLst>
                    <a:ext uri="{FF2B5EF4-FFF2-40B4-BE49-F238E27FC236}">
                      <a16:creationId xmlns:a16="http://schemas.microsoft.com/office/drawing/2014/main" id="{FC17A0D2-14C4-4D3B-BD7C-FFEC7267146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8" name="평행 사변형 957">
                  <a:extLst>
                    <a:ext uri="{FF2B5EF4-FFF2-40B4-BE49-F238E27FC236}">
                      <a16:creationId xmlns:a16="http://schemas.microsoft.com/office/drawing/2014/main" id="{254F5F57-9DBC-47D2-AA49-8805BE6777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6" name="직사각형 955">
                <a:extLst>
                  <a:ext uri="{FF2B5EF4-FFF2-40B4-BE49-F238E27FC236}">
                    <a16:creationId xmlns:a16="http://schemas.microsoft.com/office/drawing/2014/main" id="{66EF4A4F-2350-445F-8CF5-F29A6677E8B0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28" name="그룹 927">
              <a:extLst>
                <a:ext uri="{FF2B5EF4-FFF2-40B4-BE49-F238E27FC236}">
                  <a16:creationId xmlns:a16="http://schemas.microsoft.com/office/drawing/2014/main" id="{929491EF-9F9E-404B-97FA-998A79EB5BFD}"/>
                </a:ext>
              </a:extLst>
            </p:cNvPr>
            <p:cNvGrpSpPr/>
            <p:nvPr/>
          </p:nvGrpSpPr>
          <p:grpSpPr>
            <a:xfrm>
              <a:off x="6112954" y="2981258"/>
              <a:ext cx="1002206" cy="857407"/>
              <a:chOff x="5466534" y="2560320"/>
              <a:chExt cx="1002206" cy="857407"/>
            </a:xfrm>
          </p:grpSpPr>
          <p:grpSp>
            <p:nvGrpSpPr>
              <p:cNvPr id="951" name="그룹 950">
                <a:extLst>
                  <a:ext uri="{FF2B5EF4-FFF2-40B4-BE49-F238E27FC236}">
                    <a16:creationId xmlns:a16="http://schemas.microsoft.com/office/drawing/2014/main" id="{FDDED828-998B-402E-A313-167F75DA5E20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953" name="평행 사변형 952">
                  <a:extLst>
                    <a:ext uri="{FF2B5EF4-FFF2-40B4-BE49-F238E27FC236}">
                      <a16:creationId xmlns:a16="http://schemas.microsoft.com/office/drawing/2014/main" id="{49A1F72F-7F5F-406C-A31C-CA3EEEB3FE2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4" name="평행 사변형 953">
                  <a:extLst>
                    <a:ext uri="{FF2B5EF4-FFF2-40B4-BE49-F238E27FC236}">
                      <a16:creationId xmlns:a16="http://schemas.microsoft.com/office/drawing/2014/main" id="{46FC2046-B716-4AC7-81EC-E3FBBE360CA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2" name="직사각형 951">
                <a:extLst>
                  <a:ext uri="{FF2B5EF4-FFF2-40B4-BE49-F238E27FC236}">
                    <a16:creationId xmlns:a16="http://schemas.microsoft.com/office/drawing/2014/main" id="{0C0D57FB-2431-4F7F-8CDE-A12871342FAC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6047B5A-CFBD-4238-AFB9-8028C61AAA1B}"/>
                </a:ext>
              </a:extLst>
            </p:cNvPr>
            <p:cNvGrpSpPr/>
            <p:nvPr/>
          </p:nvGrpSpPr>
          <p:grpSpPr>
            <a:xfrm>
              <a:off x="2812653" y="4021172"/>
              <a:ext cx="925037" cy="1063893"/>
              <a:chOff x="2166233" y="3600234"/>
              <a:chExt cx="925037" cy="1063893"/>
            </a:xfrm>
          </p:grpSpPr>
          <p:grpSp>
            <p:nvGrpSpPr>
              <p:cNvPr id="947" name="그룹 946">
                <a:extLst>
                  <a:ext uri="{FF2B5EF4-FFF2-40B4-BE49-F238E27FC236}">
                    <a16:creationId xmlns:a16="http://schemas.microsoft.com/office/drawing/2014/main" id="{2D3ED46C-4AD6-4510-ACF0-76F73EA1E36C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49" name="평행 사변형 948">
                  <a:extLst>
                    <a:ext uri="{FF2B5EF4-FFF2-40B4-BE49-F238E27FC236}">
                      <a16:creationId xmlns:a16="http://schemas.microsoft.com/office/drawing/2014/main" id="{3DAF118C-73F4-486B-9781-B4B6B4BA1C30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0" name="평행 사변형 949">
                  <a:extLst>
                    <a:ext uri="{FF2B5EF4-FFF2-40B4-BE49-F238E27FC236}">
                      <a16:creationId xmlns:a16="http://schemas.microsoft.com/office/drawing/2014/main" id="{4809ED67-37BA-4430-9B52-F78F2CCD69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167AD7B0-4731-49CD-9A0E-C3D5668D99F0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30" name="그룹 929">
              <a:extLst>
                <a:ext uri="{FF2B5EF4-FFF2-40B4-BE49-F238E27FC236}">
                  <a16:creationId xmlns:a16="http://schemas.microsoft.com/office/drawing/2014/main" id="{CA66E057-E88B-4BAC-8343-5D30A5A404D5}"/>
                </a:ext>
              </a:extLst>
            </p:cNvPr>
            <p:cNvGrpSpPr/>
            <p:nvPr/>
          </p:nvGrpSpPr>
          <p:grpSpPr>
            <a:xfrm>
              <a:off x="1706841" y="4635804"/>
              <a:ext cx="969608" cy="867996"/>
              <a:chOff x="1060421" y="4214866"/>
              <a:chExt cx="969608" cy="867996"/>
            </a:xfrm>
          </p:grpSpPr>
          <p:grpSp>
            <p:nvGrpSpPr>
              <p:cNvPr id="943" name="그룹 942">
                <a:extLst>
                  <a:ext uri="{FF2B5EF4-FFF2-40B4-BE49-F238E27FC236}">
                    <a16:creationId xmlns:a16="http://schemas.microsoft.com/office/drawing/2014/main" id="{052B09CF-9DEF-42AD-BB12-58D80F39B5B7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45" name="평행 사변형 944">
                  <a:extLst>
                    <a:ext uri="{FF2B5EF4-FFF2-40B4-BE49-F238E27FC236}">
                      <a16:creationId xmlns:a16="http://schemas.microsoft.com/office/drawing/2014/main" id="{9C48DFDE-EEB7-45DD-88C6-0A2F5AE1A08F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6" name="평행 사변형 945">
                  <a:extLst>
                    <a:ext uri="{FF2B5EF4-FFF2-40B4-BE49-F238E27FC236}">
                      <a16:creationId xmlns:a16="http://schemas.microsoft.com/office/drawing/2014/main" id="{1E37A2F9-200F-4097-808D-C5BA2ADBC33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44" name="직사각형 943">
                <a:extLst>
                  <a:ext uri="{FF2B5EF4-FFF2-40B4-BE49-F238E27FC236}">
                    <a16:creationId xmlns:a16="http://schemas.microsoft.com/office/drawing/2014/main" id="{013C747C-E876-45EA-82B4-1BF3DA4E00EE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31" name="그룹 930">
              <a:extLst>
                <a:ext uri="{FF2B5EF4-FFF2-40B4-BE49-F238E27FC236}">
                  <a16:creationId xmlns:a16="http://schemas.microsoft.com/office/drawing/2014/main" id="{DF6047AD-B10D-46FF-ADA8-3C935DF6DA04}"/>
                </a:ext>
              </a:extLst>
            </p:cNvPr>
            <p:cNvGrpSpPr/>
            <p:nvPr/>
          </p:nvGrpSpPr>
          <p:grpSpPr>
            <a:xfrm>
              <a:off x="4378358" y="4038896"/>
              <a:ext cx="3356166" cy="1095220"/>
              <a:chOff x="4254931" y="4278049"/>
              <a:chExt cx="3356166" cy="1095220"/>
            </a:xfrm>
          </p:grpSpPr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FB50DD16-0E75-4CDC-89D4-E4029926491A}"/>
                  </a:ext>
                </a:extLst>
              </p:cNvPr>
              <p:cNvSpPr/>
              <p:nvPr/>
            </p:nvSpPr>
            <p:spPr>
              <a:xfrm>
                <a:off x="5332849" y="4296991"/>
                <a:ext cx="227824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" b="1" dirty="0"/>
                  <a:t>BOY WITH LUV (FEAT. H</a:t>
                </a: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22721305-F7D2-4ACE-83B3-F4983B6FF62E}"/>
                  </a:ext>
                </a:extLst>
              </p:cNvPr>
              <p:cNvSpPr/>
              <p:nvPr/>
            </p:nvSpPr>
            <p:spPr>
              <a:xfrm>
                <a:off x="5332849" y="4517971"/>
                <a:ext cx="662241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BTS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4" name="그룹 933">
                <a:extLst>
                  <a:ext uri="{FF2B5EF4-FFF2-40B4-BE49-F238E27FC236}">
                    <a16:creationId xmlns:a16="http://schemas.microsoft.com/office/drawing/2014/main" id="{55B6DDA9-365A-4544-BA0E-E7F76108AB4F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941" name="직선 연결선 940">
                  <a:extLst>
                    <a:ext uri="{FF2B5EF4-FFF2-40B4-BE49-F238E27FC236}">
                      <a16:creationId xmlns:a16="http://schemas.microsoft.com/office/drawing/2014/main" id="{3695ABEB-A0BC-4947-8947-623F4A1B313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직선 연결선 941">
                  <a:extLst>
                    <a:ext uri="{FF2B5EF4-FFF2-40B4-BE49-F238E27FC236}">
                      <a16:creationId xmlns:a16="http://schemas.microsoft.com/office/drawing/2014/main" id="{DB86F057-9294-46CF-B0C4-CE89E8861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5" name="직사각형 934">
                <a:extLst>
                  <a:ext uri="{FF2B5EF4-FFF2-40B4-BE49-F238E27FC236}">
                    <a16:creationId xmlns:a16="http://schemas.microsoft.com/office/drawing/2014/main" id="{44F548A6-2987-4580-A298-E27479D95140}"/>
                  </a:ext>
                </a:extLst>
              </p:cNvPr>
              <p:cNvSpPr/>
              <p:nvPr/>
            </p:nvSpPr>
            <p:spPr>
              <a:xfrm>
                <a:off x="5332849" y="4893198"/>
                <a:ext cx="680869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latin typeface="+mn-ea"/>
                  </a:rPr>
                  <a:t>1:35</a:t>
                </a:r>
                <a:endParaRPr lang="ko-KR" altLang="en-US" sz="200" dirty="0">
                  <a:latin typeface="+mn-ea"/>
                </a:endParaRPr>
              </a:p>
            </p:txBody>
          </p:sp>
          <p:grpSp>
            <p:nvGrpSpPr>
              <p:cNvPr id="936" name="그룹 935">
                <a:extLst>
                  <a:ext uri="{FF2B5EF4-FFF2-40B4-BE49-F238E27FC236}">
                    <a16:creationId xmlns:a16="http://schemas.microsoft.com/office/drawing/2014/main" id="{97ED4AD7-5C6F-4CCA-8647-AFB940DFBB67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937" name="직사각형 936">
                  <a:extLst>
                    <a:ext uri="{FF2B5EF4-FFF2-40B4-BE49-F238E27FC236}">
                      <a16:creationId xmlns:a16="http://schemas.microsoft.com/office/drawing/2014/main" id="{E59284F1-8ED9-4CB6-BCE5-12D9E62EA208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8" name="직사각형 937">
                  <a:extLst>
                    <a:ext uri="{FF2B5EF4-FFF2-40B4-BE49-F238E27FC236}">
                      <a16:creationId xmlns:a16="http://schemas.microsoft.com/office/drawing/2014/main" id="{D9CCB858-79C8-47B3-B775-2AD2D5EDB77B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9" name="직선 연결선 938">
                  <a:extLst>
                    <a:ext uri="{FF2B5EF4-FFF2-40B4-BE49-F238E27FC236}">
                      <a16:creationId xmlns:a16="http://schemas.microsoft.com/office/drawing/2014/main" id="{9900691F-518B-4731-ADF8-78F32E562FF2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0" name="직선 연결선 939">
                  <a:extLst>
                    <a:ext uri="{FF2B5EF4-FFF2-40B4-BE49-F238E27FC236}">
                      <a16:creationId xmlns:a16="http://schemas.microsoft.com/office/drawing/2014/main" id="{5460A5A1-F447-44AB-9ED1-7536B52DE272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84" name="화살표: 왼쪽으로 구부러짐 983">
            <a:extLst>
              <a:ext uri="{FF2B5EF4-FFF2-40B4-BE49-F238E27FC236}">
                <a16:creationId xmlns:a16="http://schemas.microsoft.com/office/drawing/2014/main" id="{24D6951C-AEAE-4D48-9383-05367353CC46}"/>
              </a:ext>
            </a:extLst>
          </p:cNvPr>
          <p:cNvSpPr/>
          <p:nvPr/>
        </p:nvSpPr>
        <p:spPr>
          <a:xfrm rot="19800000">
            <a:off x="10748307" y="4549942"/>
            <a:ext cx="305086" cy="507205"/>
          </a:xfrm>
          <a:prstGeom prst="curvedLeft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85" name="화살표: 아래쪽 984">
            <a:extLst>
              <a:ext uri="{FF2B5EF4-FFF2-40B4-BE49-F238E27FC236}">
                <a16:creationId xmlns:a16="http://schemas.microsoft.com/office/drawing/2014/main" id="{7E090080-C802-4D8B-A4C2-D2F55B62C288}"/>
              </a:ext>
            </a:extLst>
          </p:cNvPr>
          <p:cNvSpPr/>
          <p:nvPr/>
        </p:nvSpPr>
        <p:spPr>
          <a:xfrm rot="18900000">
            <a:off x="705282" y="4006423"/>
            <a:ext cx="185086" cy="469485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98CDD597-8346-4544-89E3-9B68E2A1E97A}"/>
              </a:ext>
            </a:extLst>
          </p:cNvPr>
          <p:cNvGrpSpPr/>
          <p:nvPr/>
        </p:nvGrpSpPr>
        <p:grpSpPr>
          <a:xfrm>
            <a:off x="3666587" y="4447820"/>
            <a:ext cx="1861582" cy="868277"/>
            <a:chOff x="3206198" y="1038333"/>
            <a:chExt cx="1861582" cy="868277"/>
          </a:xfrm>
        </p:grpSpPr>
        <p:grpSp>
          <p:nvGrpSpPr>
            <p:cNvPr id="988" name="그룹 987">
              <a:extLst>
                <a:ext uri="{FF2B5EF4-FFF2-40B4-BE49-F238E27FC236}">
                  <a16:creationId xmlns:a16="http://schemas.microsoft.com/office/drawing/2014/main" id="{554A2032-F097-4043-A321-707225B00B97}"/>
                </a:ext>
              </a:extLst>
            </p:cNvPr>
            <p:cNvGrpSpPr/>
            <p:nvPr/>
          </p:nvGrpSpPr>
          <p:grpSpPr>
            <a:xfrm>
              <a:off x="3965003" y="1133889"/>
              <a:ext cx="322643" cy="491093"/>
              <a:chOff x="3726964" y="3444685"/>
              <a:chExt cx="937354" cy="1426737"/>
            </a:xfrm>
          </p:grpSpPr>
          <p:grpSp>
            <p:nvGrpSpPr>
              <p:cNvPr id="1009" name="그룹 1008">
                <a:extLst>
                  <a:ext uri="{FF2B5EF4-FFF2-40B4-BE49-F238E27FC236}">
                    <a16:creationId xmlns:a16="http://schemas.microsoft.com/office/drawing/2014/main" id="{F404EC32-A0B3-47AD-A935-6E5A194B1674}"/>
                  </a:ext>
                </a:extLst>
              </p:cNvPr>
              <p:cNvGrpSpPr/>
              <p:nvPr/>
            </p:nvGrpSpPr>
            <p:grpSpPr>
              <a:xfrm flipH="1">
                <a:off x="3726964" y="3444685"/>
                <a:ext cx="868852" cy="1426737"/>
                <a:chOff x="164163" y="2232180"/>
                <a:chExt cx="990161" cy="1625936"/>
              </a:xfrm>
            </p:grpSpPr>
            <p:sp>
              <p:nvSpPr>
                <p:cNvPr id="1011" name="평행 사변형 1010">
                  <a:extLst>
                    <a:ext uri="{FF2B5EF4-FFF2-40B4-BE49-F238E27FC236}">
                      <a16:creationId xmlns:a16="http://schemas.microsoft.com/office/drawing/2014/main" id="{D58E19CE-949F-425D-BD9C-7F749E62BAB1}"/>
                    </a:ext>
                  </a:extLst>
                </p:cNvPr>
                <p:cNvSpPr/>
                <p:nvPr/>
              </p:nvSpPr>
              <p:spPr>
                <a:xfrm rot="5400000">
                  <a:off x="-137122" y="2560350"/>
                  <a:ext cx="1619615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2" name="평행 사변형 1011">
                  <a:extLst>
                    <a:ext uri="{FF2B5EF4-FFF2-40B4-BE49-F238E27FC236}">
                      <a16:creationId xmlns:a16="http://schemas.microsoft.com/office/drawing/2014/main" id="{ABF2217C-917A-4504-90D9-521BEF0F2BD7}"/>
                    </a:ext>
                  </a:extLst>
                </p:cNvPr>
                <p:cNvSpPr/>
                <p:nvPr/>
              </p:nvSpPr>
              <p:spPr>
                <a:xfrm rot="5400000">
                  <a:off x="-164007" y="2566669"/>
                  <a:ext cx="1619617" cy="963278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0" name="직사각형 1009">
                <a:extLst>
                  <a:ext uri="{FF2B5EF4-FFF2-40B4-BE49-F238E27FC236}">
                    <a16:creationId xmlns:a16="http://schemas.microsoft.com/office/drawing/2014/main" id="{FBBC24A8-AC2F-4446-A343-90A266D10393}"/>
                  </a:ext>
                </a:extLst>
              </p:cNvPr>
              <p:cNvSpPr/>
              <p:nvPr/>
            </p:nvSpPr>
            <p:spPr>
              <a:xfrm rot="20324237">
                <a:off x="3745940" y="3568645"/>
                <a:ext cx="918378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89" name="그룹 988">
              <a:extLst>
                <a:ext uri="{FF2B5EF4-FFF2-40B4-BE49-F238E27FC236}">
                  <a16:creationId xmlns:a16="http://schemas.microsoft.com/office/drawing/2014/main" id="{8629E023-2402-44B4-8C54-3F05515FFD8A}"/>
                </a:ext>
              </a:extLst>
            </p:cNvPr>
            <p:cNvGrpSpPr/>
            <p:nvPr/>
          </p:nvGrpSpPr>
          <p:grpSpPr>
            <a:xfrm>
              <a:off x="4345761" y="1106591"/>
              <a:ext cx="317715" cy="370999"/>
              <a:chOff x="4371111" y="2758625"/>
              <a:chExt cx="923035" cy="1077835"/>
            </a:xfrm>
          </p:grpSpPr>
          <p:grpSp>
            <p:nvGrpSpPr>
              <p:cNvPr id="1005" name="그룹 1004">
                <a:extLst>
                  <a:ext uri="{FF2B5EF4-FFF2-40B4-BE49-F238E27FC236}">
                    <a16:creationId xmlns:a16="http://schemas.microsoft.com/office/drawing/2014/main" id="{FC0FE517-E261-4D80-BC9F-B377BCF4DC98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007" name="평행 사변형 1006">
                  <a:extLst>
                    <a:ext uri="{FF2B5EF4-FFF2-40B4-BE49-F238E27FC236}">
                      <a16:creationId xmlns:a16="http://schemas.microsoft.com/office/drawing/2014/main" id="{6F413350-9539-46A3-B97E-35C83C3F743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8" name="평행 사변형 1007">
                  <a:extLst>
                    <a:ext uri="{FF2B5EF4-FFF2-40B4-BE49-F238E27FC236}">
                      <a16:creationId xmlns:a16="http://schemas.microsoft.com/office/drawing/2014/main" id="{A74D4F8F-B1C6-4562-9E64-62D15C4AC24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6" name="직사각형 1005">
                <a:extLst>
                  <a:ext uri="{FF2B5EF4-FFF2-40B4-BE49-F238E27FC236}">
                    <a16:creationId xmlns:a16="http://schemas.microsoft.com/office/drawing/2014/main" id="{027B3217-CB30-4390-B20C-521248657CBE}"/>
                  </a:ext>
                </a:extLst>
              </p:cNvPr>
              <p:cNvSpPr/>
              <p:nvPr/>
            </p:nvSpPr>
            <p:spPr>
              <a:xfrm rot="20324237">
                <a:off x="4371111" y="2896780"/>
                <a:ext cx="923035" cy="447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990" name="그룹 989">
              <a:extLst>
                <a:ext uri="{FF2B5EF4-FFF2-40B4-BE49-F238E27FC236}">
                  <a16:creationId xmlns:a16="http://schemas.microsoft.com/office/drawing/2014/main" id="{0BD3D3DE-8356-40D6-AFAD-E5EA668A8A7A}"/>
                </a:ext>
              </a:extLst>
            </p:cNvPr>
            <p:cNvGrpSpPr/>
            <p:nvPr/>
          </p:nvGrpSpPr>
          <p:grpSpPr>
            <a:xfrm>
              <a:off x="4722814" y="1038333"/>
              <a:ext cx="344966" cy="295126"/>
              <a:chOff x="5466534" y="2560320"/>
              <a:chExt cx="1002206" cy="857407"/>
            </a:xfrm>
          </p:grpSpPr>
          <p:grpSp>
            <p:nvGrpSpPr>
              <p:cNvPr id="1001" name="그룹 1000">
                <a:extLst>
                  <a:ext uri="{FF2B5EF4-FFF2-40B4-BE49-F238E27FC236}">
                    <a16:creationId xmlns:a16="http://schemas.microsoft.com/office/drawing/2014/main" id="{2D9A135B-CE5C-4BAB-B043-75017D644E45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003" name="평행 사변형 1002">
                  <a:extLst>
                    <a:ext uri="{FF2B5EF4-FFF2-40B4-BE49-F238E27FC236}">
                      <a16:creationId xmlns:a16="http://schemas.microsoft.com/office/drawing/2014/main" id="{782823ED-8CFE-4345-9823-529902A4EA83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4" name="평행 사변형 1003">
                  <a:extLst>
                    <a:ext uri="{FF2B5EF4-FFF2-40B4-BE49-F238E27FC236}">
                      <a16:creationId xmlns:a16="http://schemas.microsoft.com/office/drawing/2014/main" id="{32BA5769-F7FF-4698-BF60-6E016A62497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02" name="직사각형 1001">
                <a:extLst>
                  <a:ext uri="{FF2B5EF4-FFF2-40B4-BE49-F238E27FC236}">
                    <a16:creationId xmlns:a16="http://schemas.microsoft.com/office/drawing/2014/main" id="{586E9948-8783-4A93-9F44-1FD833A6BA27}"/>
                  </a:ext>
                </a:extLst>
              </p:cNvPr>
              <p:cNvSpPr/>
              <p:nvPr/>
            </p:nvSpPr>
            <p:spPr>
              <a:xfrm rot="20324237">
                <a:off x="5466534" y="2663557"/>
                <a:ext cx="1002206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91" name="그룹 990">
              <a:extLst>
                <a:ext uri="{FF2B5EF4-FFF2-40B4-BE49-F238E27FC236}">
                  <a16:creationId xmlns:a16="http://schemas.microsoft.com/office/drawing/2014/main" id="{8062E60F-3A8F-4DF6-8C8D-275D8340CD45}"/>
                </a:ext>
              </a:extLst>
            </p:cNvPr>
            <p:cNvGrpSpPr/>
            <p:nvPr/>
          </p:nvGrpSpPr>
          <p:grpSpPr>
            <a:xfrm>
              <a:off x="3586826" y="1396279"/>
              <a:ext cx="318404" cy="366200"/>
              <a:chOff x="2166233" y="3600234"/>
              <a:chExt cx="925037" cy="1063893"/>
            </a:xfrm>
          </p:grpSpPr>
          <p:grpSp>
            <p:nvGrpSpPr>
              <p:cNvPr id="997" name="그룹 996">
                <a:extLst>
                  <a:ext uri="{FF2B5EF4-FFF2-40B4-BE49-F238E27FC236}">
                    <a16:creationId xmlns:a16="http://schemas.microsoft.com/office/drawing/2014/main" id="{76561FD0-A2C0-4AB6-8F49-2DAC21590756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999" name="평행 사변형 998">
                  <a:extLst>
                    <a:ext uri="{FF2B5EF4-FFF2-40B4-BE49-F238E27FC236}">
                      <a16:creationId xmlns:a16="http://schemas.microsoft.com/office/drawing/2014/main" id="{BF1F9C52-664C-422D-8038-29788032D6B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0" name="평행 사변형 999">
                  <a:extLst>
                    <a:ext uri="{FF2B5EF4-FFF2-40B4-BE49-F238E27FC236}">
                      <a16:creationId xmlns:a16="http://schemas.microsoft.com/office/drawing/2014/main" id="{5498E5ED-B369-4C61-9829-88AD6E1CD52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8" name="직사각형 997">
                <a:extLst>
                  <a:ext uri="{FF2B5EF4-FFF2-40B4-BE49-F238E27FC236}">
                    <a16:creationId xmlns:a16="http://schemas.microsoft.com/office/drawing/2014/main" id="{1688D47D-4AFA-4DB2-95CF-BEE60C1F1949}"/>
                  </a:ext>
                </a:extLst>
              </p:cNvPr>
              <p:cNvSpPr/>
              <p:nvPr/>
            </p:nvSpPr>
            <p:spPr>
              <a:xfrm rot="20324237">
                <a:off x="2182206" y="3706740"/>
                <a:ext cx="909064" cy="35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92" name="그룹 991">
              <a:extLst>
                <a:ext uri="{FF2B5EF4-FFF2-40B4-BE49-F238E27FC236}">
                  <a16:creationId xmlns:a16="http://schemas.microsoft.com/office/drawing/2014/main" id="{520C9DA1-380A-4491-B777-4FAB08422BF7}"/>
                </a:ext>
              </a:extLst>
            </p:cNvPr>
            <p:cNvGrpSpPr/>
            <p:nvPr/>
          </p:nvGrpSpPr>
          <p:grpSpPr>
            <a:xfrm>
              <a:off x="3206198" y="1607840"/>
              <a:ext cx="333746" cy="298770"/>
              <a:chOff x="1060421" y="4214866"/>
              <a:chExt cx="969608" cy="867996"/>
            </a:xfrm>
          </p:grpSpPr>
          <p:grpSp>
            <p:nvGrpSpPr>
              <p:cNvPr id="993" name="그룹 992">
                <a:extLst>
                  <a:ext uri="{FF2B5EF4-FFF2-40B4-BE49-F238E27FC236}">
                    <a16:creationId xmlns:a16="http://schemas.microsoft.com/office/drawing/2014/main" id="{05DEF1C8-B51B-4E4B-BF26-5FAB0AA86BDD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995" name="평행 사변형 994">
                  <a:extLst>
                    <a:ext uri="{FF2B5EF4-FFF2-40B4-BE49-F238E27FC236}">
                      <a16:creationId xmlns:a16="http://schemas.microsoft.com/office/drawing/2014/main" id="{DE3316B1-0B66-447F-BCE7-B7CAEF16B7F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6" name="평행 사변형 995">
                  <a:extLst>
                    <a:ext uri="{FF2B5EF4-FFF2-40B4-BE49-F238E27FC236}">
                      <a16:creationId xmlns:a16="http://schemas.microsoft.com/office/drawing/2014/main" id="{3717CC78-6897-4F27-80FC-8F446D0FEF9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94" name="직사각형 993">
                <a:extLst>
                  <a:ext uri="{FF2B5EF4-FFF2-40B4-BE49-F238E27FC236}">
                    <a16:creationId xmlns:a16="http://schemas.microsoft.com/office/drawing/2014/main" id="{706F7855-C96F-4D31-9CC6-E80966EC95C7}"/>
                  </a:ext>
                </a:extLst>
              </p:cNvPr>
              <p:cNvSpPr/>
              <p:nvPr/>
            </p:nvSpPr>
            <p:spPr>
              <a:xfrm rot="20324237">
                <a:off x="1060421" y="4321177"/>
                <a:ext cx="969608" cy="35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</p:grpSp>
      <p:sp>
        <p:nvSpPr>
          <p:cNvPr id="1013" name="화살표: 아래쪽 1012">
            <a:extLst>
              <a:ext uri="{FF2B5EF4-FFF2-40B4-BE49-F238E27FC236}">
                <a16:creationId xmlns:a16="http://schemas.microsoft.com/office/drawing/2014/main" id="{C6C17B2A-A726-40E6-B694-6D1F312AD2A8}"/>
              </a:ext>
            </a:extLst>
          </p:cNvPr>
          <p:cNvSpPr/>
          <p:nvPr/>
        </p:nvSpPr>
        <p:spPr>
          <a:xfrm rot="4201201">
            <a:off x="4384407" y="3923142"/>
            <a:ext cx="185086" cy="1096659"/>
          </a:xfrm>
          <a:prstGeom prst="down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017" name="그룹 1016">
            <a:extLst>
              <a:ext uri="{FF2B5EF4-FFF2-40B4-BE49-F238E27FC236}">
                <a16:creationId xmlns:a16="http://schemas.microsoft.com/office/drawing/2014/main" id="{A5FA769D-A261-4E0D-8A91-E7D5AB8E5662}"/>
              </a:ext>
            </a:extLst>
          </p:cNvPr>
          <p:cNvGrpSpPr/>
          <p:nvPr/>
        </p:nvGrpSpPr>
        <p:grpSpPr>
          <a:xfrm>
            <a:off x="7113356" y="4240858"/>
            <a:ext cx="323132" cy="495105"/>
            <a:chOff x="2363620" y="2007322"/>
            <a:chExt cx="938773" cy="1438391"/>
          </a:xfrm>
        </p:grpSpPr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80DF69E5-24F6-4210-966B-4D3745E1AF53}"/>
                </a:ext>
              </a:extLst>
            </p:cNvPr>
            <p:cNvGrpSpPr/>
            <p:nvPr/>
          </p:nvGrpSpPr>
          <p:grpSpPr>
            <a:xfrm flipH="1">
              <a:off x="2363620" y="2007322"/>
              <a:ext cx="870271" cy="1438391"/>
              <a:chOff x="1716240" y="594134"/>
              <a:chExt cx="991778" cy="1639217"/>
            </a:xfrm>
          </p:grpSpPr>
          <p:sp>
            <p:nvSpPr>
              <p:cNvPr id="1069" name="평행 사변형 1068">
                <a:extLst>
                  <a:ext uri="{FF2B5EF4-FFF2-40B4-BE49-F238E27FC236}">
                    <a16:creationId xmlns:a16="http://schemas.microsoft.com/office/drawing/2014/main" id="{CC38EC78-309F-4C6C-86AD-1150358487E3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평행 사변형 1069">
                <a:extLst>
                  <a:ext uri="{FF2B5EF4-FFF2-40B4-BE49-F238E27FC236}">
                    <a16:creationId xmlns:a16="http://schemas.microsoft.com/office/drawing/2014/main" id="{810C832C-B8EC-45B9-9872-1F1E38519E6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1E1A44A8-1C13-4BBF-BEB6-0FAF263E3DEA}"/>
                </a:ext>
              </a:extLst>
            </p:cNvPr>
            <p:cNvSpPr/>
            <p:nvPr/>
          </p:nvSpPr>
          <p:spPr>
            <a:xfrm rot="20324237">
              <a:off x="2384015" y="2142935"/>
              <a:ext cx="918378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BILLBOARD</a:t>
              </a:r>
            </a:p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TOP 100</a:t>
              </a:r>
            </a:p>
          </p:txBody>
        </p:sp>
      </p:grpSp>
      <p:grpSp>
        <p:nvGrpSpPr>
          <p:cNvPr id="1018" name="그룹 1017">
            <a:extLst>
              <a:ext uri="{FF2B5EF4-FFF2-40B4-BE49-F238E27FC236}">
                <a16:creationId xmlns:a16="http://schemas.microsoft.com/office/drawing/2014/main" id="{7CB91074-517D-4C0C-ABAC-A8E46CCE1630}"/>
              </a:ext>
            </a:extLst>
          </p:cNvPr>
          <p:cNvGrpSpPr/>
          <p:nvPr/>
        </p:nvGrpSpPr>
        <p:grpSpPr>
          <a:xfrm>
            <a:off x="7214498" y="4322920"/>
            <a:ext cx="542120" cy="532385"/>
            <a:chOff x="2898270" y="2561931"/>
            <a:chExt cx="1574981" cy="1546698"/>
          </a:xfrm>
        </p:grpSpPr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B77970C6-0E6E-4507-804B-C839B5293627}"/>
                </a:ext>
              </a:extLst>
            </p:cNvPr>
            <p:cNvGrpSpPr/>
            <p:nvPr/>
          </p:nvGrpSpPr>
          <p:grpSpPr>
            <a:xfrm flipH="1">
              <a:off x="2898270" y="2670238"/>
              <a:ext cx="870271" cy="1438391"/>
              <a:chOff x="1716240" y="594134"/>
              <a:chExt cx="991778" cy="1639217"/>
            </a:xfrm>
          </p:grpSpPr>
          <p:sp>
            <p:nvSpPr>
              <p:cNvPr id="1063" name="평행 사변형 1062">
                <a:extLst>
                  <a:ext uri="{FF2B5EF4-FFF2-40B4-BE49-F238E27FC236}">
                    <a16:creationId xmlns:a16="http://schemas.microsoft.com/office/drawing/2014/main" id="{10C63FBE-97C1-476C-BE41-8B49421437FE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평행 사변형 1063">
                <a:extLst>
                  <a:ext uri="{FF2B5EF4-FFF2-40B4-BE49-F238E27FC236}">
                    <a16:creationId xmlns:a16="http://schemas.microsoft.com/office/drawing/2014/main" id="{1FE7E879-C865-4737-965C-32317B44E506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5" name="직선 연결선 1064">
                <a:extLst>
                  <a:ext uri="{FF2B5EF4-FFF2-40B4-BE49-F238E27FC236}">
                    <a16:creationId xmlns:a16="http://schemas.microsoft.com/office/drawing/2014/main" id="{DD37100E-E41C-4AFB-9564-F1BC8FDB5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4776BE65-5201-4AAE-87BC-5DCD5DC6E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29A3AD27-E760-468E-A800-AD0140C12771}"/>
                </a:ext>
              </a:extLst>
            </p:cNvPr>
            <p:cNvSpPr/>
            <p:nvPr/>
          </p:nvSpPr>
          <p:spPr>
            <a:xfrm rot="20324237">
              <a:off x="3611513" y="2561931"/>
              <a:ext cx="760037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HIGER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0DE6B204-8206-4140-85CD-513A58257152}"/>
                </a:ext>
              </a:extLst>
            </p:cNvPr>
            <p:cNvSpPr/>
            <p:nvPr/>
          </p:nvSpPr>
          <p:spPr>
            <a:xfrm rot="20324237">
              <a:off x="3624726" y="2687318"/>
              <a:ext cx="848525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GREGERS</a:t>
              </a:r>
              <a:endParaRPr lang="ko-KR" altLang="en-US" sz="200" dirty="0"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6C8C3A-6900-4C73-98F0-B7366AAAEB86}"/>
              </a:ext>
            </a:extLst>
          </p:cNvPr>
          <p:cNvGrpSpPr/>
          <p:nvPr/>
        </p:nvGrpSpPr>
        <p:grpSpPr>
          <a:xfrm>
            <a:off x="7337594" y="4388700"/>
            <a:ext cx="729241" cy="574880"/>
            <a:chOff x="7278069" y="4324413"/>
            <a:chExt cx="729241" cy="574880"/>
          </a:xfrm>
        </p:grpSpPr>
        <p:sp>
          <p:nvSpPr>
            <p:cNvPr id="1019" name="평행 사변형 1018">
              <a:extLst>
                <a:ext uri="{FF2B5EF4-FFF2-40B4-BE49-F238E27FC236}">
                  <a16:creationId xmlns:a16="http://schemas.microsoft.com/office/drawing/2014/main" id="{B373B39E-8672-4B4F-8F3D-2B72DD85F3BD}"/>
                </a:ext>
              </a:extLst>
            </p:cNvPr>
            <p:cNvSpPr/>
            <p:nvPr/>
          </p:nvSpPr>
          <p:spPr>
            <a:xfrm rot="16200000" flipH="1">
              <a:off x="7178949" y="45009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20" name="평행 사변형 1019">
              <a:extLst>
                <a:ext uri="{FF2B5EF4-FFF2-40B4-BE49-F238E27FC236}">
                  <a16:creationId xmlns:a16="http://schemas.microsoft.com/office/drawing/2014/main" id="{676B4DC5-0C45-40A1-866B-35BBC4F4377E}"/>
                </a:ext>
              </a:extLst>
            </p:cNvPr>
            <p:cNvSpPr/>
            <p:nvPr/>
          </p:nvSpPr>
          <p:spPr>
            <a:xfrm rot="16200000" flipH="1">
              <a:off x="7187557" y="4509228"/>
              <a:ext cx="489185" cy="290945"/>
            </a:xfrm>
            <a:prstGeom prst="parallelogram">
              <a:avLst>
                <a:gd name="adj" fmla="val 3785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</a:rPr>
                <a:t> </a:t>
              </a:r>
              <a:endParaRPr lang="ko-KR" altLang="en-US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1021" name="직선 연결선 1020">
              <a:extLst>
                <a:ext uri="{FF2B5EF4-FFF2-40B4-BE49-F238E27FC236}">
                  <a16:creationId xmlns:a16="http://schemas.microsoft.com/office/drawing/2014/main" id="{7AACCCD7-7ABF-4D7A-A79F-864B3CC86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6677" y="4407727"/>
              <a:ext cx="288635" cy="489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직선 연결선 1021">
              <a:extLst>
                <a:ext uri="{FF2B5EF4-FFF2-40B4-BE49-F238E27FC236}">
                  <a16:creationId xmlns:a16="http://schemas.microsoft.com/office/drawing/2014/main" id="{42E0FBCA-DAA9-4B42-B8AD-F60E0723029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77" y="4519542"/>
              <a:ext cx="288635" cy="262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35970B78-4CA6-43A8-A01A-D0D28A9A1168}"/>
                </a:ext>
              </a:extLst>
            </p:cNvPr>
            <p:cNvSpPr/>
            <p:nvPr/>
          </p:nvSpPr>
          <p:spPr>
            <a:xfrm rot="20324237">
              <a:off x="7547782" y="4389703"/>
              <a:ext cx="389850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latin typeface="+mn-ea"/>
                </a:rPr>
                <a:t>SHAWN MENDES</a:t>
              </a: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1119C4F0-F5CC-4DC1-AFC2-A0B785C482B2}"/>
                </a:ext>
              </a:extLst>
            </p:cNvPr>
            <p:cNvSpPr/>
            <p:nvPr/>
          </p:nvSpPr>
          <p:spPr>
            <a:xfrm rot="20324237">
              <a:off x="7554942" y="4324413"/>
              <a:ext cx="452368" cy="12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b="1" dirty="0"/>
                <a:t>IF I CAN`T HAVE YOU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A6E79902-D787-4330-BCA8-FA88075A58A1}"/>
              </a:ext>
            </a:extLst>
          </p:cNvPr>
          <p:cNvGrpSpPr/>
          <p:nvPr/>
        </p:nvGrpSpPr>
        <p:grpSpPr>
          <a:xfrm>
            <a:off x="7474522" y="4536205"/>
            <a:ext cx="605604" cy="539194"/>
            <a:chOff x="3812796" y="3340670"/>
            <a:chExt cx="1759417" cy="1566480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835BDBB6-4D1A-4141-9514-BF2B2B2E0103}"/>
                </a:ext>
              </a:extLst>
            </p:cNvPr>
            <p:cNvGrpSpPr/>
            <p:nvPr/>
          </p:nvGrpSpPr>
          <p:grpSpPr>
            <a:xfrm flipH="1">
              <a:off x="3812796" y="3456674"/>
              <a:ext cx="866935" cy="1450476"/>
              <a:chOff x="1716240" y="592299"/>
              <a:chExt cx="987975" cy="1652989"/>
            </a:xfrm>
          </p:grpSpPr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D91CFB71-EC91-4EFD-A727-8E1AE5C2189A}"/>
                  </a:ext>
                </a:extLst>
              </p:cNvPr>
              <p:cNvSpPr/>
              <p:nvPr/>
            </p:nvSpPr>
            <p:spPr>
              <a:xfrm rot="5400000">
                <a:off x="1386159" y="927232"/>
                <a:ext cx="1652989" cy="983123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7" name="평행 사변형 1056">
                <a:extLst>
                  <a:ext uri="{FF2B5EF4-FFF2-40B4-BE49-F238E27FC236}">
                    <a16:creationId xmlns:a16="http://schemas.microsoft.com/office/drawing/2014/main" id="{1510A18C-5E2F-4FFF-BFE1-6D9F8274D93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8" name="직선 연결선 1057">
                <a:extLst>
                  <a:ext uri="{FF2B5EF4-FFF2-40B4-BE49-F238E27FC236}">
                    <a16:creationId xmlns:a16="http://schemas.microsoft.com/office/drawing/2014/main" id="{50891325-E152-40D1-9785-EA7177E51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3890" y="613732"/>
                <a:ext cx="955628" cy="16196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8DE37B86-0323-4580-830C-E5AD1BE70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3890" y="983933"/>
                <a:ext cx="955628" cy="8691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386A3C0B-505A-485A-A7DB-6AD04A33EE40}"/>
                </a:ext>
              </a:extLst>
            </p:cNvPr>
            <p:cNvSpPr/>
            <p:nvPr/>
          </p:nvSpPr>
          <p:spPr>
            <a:xfrm rot="20324237">
              <a:off x="4568579" y="3340670"/>
              <a:ext cx="704152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b="1" dirty="0">
                  <a:effectLst/>
                </a:rPr>
                <a:t>2002</a:t>
              </a:r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CF07A97F-0A38-41B9-8735-CE9A9E0AD2C2}"/>
                </a:ext>
              </a:extLst>
            </p:cNvPr>
            <p:cNvSpPr/>
            <p:nvPr/>
          </p:nvSpPr>
          <p:spPr>
            <a:xfrm rot="20324237">
              <a:off x="4579323" y="3423219"/>
              <a:ext cx="992890" cy="35766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effectLst/>
                  <a:latin typeface="+mn-ea"/>
                </a:rPr>
                <a:t>ANNE-MARIE</a:t>
              </a:r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08EC8CF3-8D01-4023-8847-024AACB60DC3}"/>
              </a:ext>
            </a:extLst>
          </p:cNvPr>
          <p:cNvGrpSpPr/>
          <p:nvPr/>
        </p:nvGrpSpPr>
        <p:grpSpPr>
          <a:xfrm>
            <a:off x="7806238" y="4522592"/>
            <a:ext cx="317715" cy="370999"/>
            <a:chOff x="4371111" y="2758625"/>
            <a:chExt cx="923035" cy="1077835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8D0EAA47-2CBB-4209-8555-E657C18FF642}"/>
                </a:ext>
              </a:extLst>
            </p:cNvPr>
            <p:cNvGrpSpPr/>
            <p:nvPr/>
          </p:nvGrpSpPr>
          <p:grpSpPr>
            <a:xfrm flipH="1">
              <a:off x="4382821" y="2758625"/>
              <a:ext cx="870271" cy="1077835"/>
              <a:chOff x="1716240" y="594134"/>
              <a:chExt cx="991778" cy="1639217"/>
            </a:xfrm>
          </p:grpSpPr>
          <p:sp>
            <p:nvSpPr>
              <p:cNvPr id="1051" name="평행 사변형 1050">
                <a:extLst>
                  <a:ext uri="{FF2B5EF4-FFF2-40B4-BE49-F238E27FC236}">
                    <a16:creationId xmlns:a16="http://schemas.microsoft.com/office/drawing/2014/main" id="{E1D18170-3A52-495A-8538-A24E52FD5D27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평행 사변형 1051">
                <a:extLst>
                  <a:ext uri="{FF2B5EF4-FFF2-40B4-BE49-F238E27FC236}">
                    <a16:creationId xmlns:a16="http://schemas.microsoft.com/office/drawing/2014/main" id="{69A6C648-C679-4DCC-8755-2ED86C4AA281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FD69EE28-A2C9-4A2B-B82F-7CD9842F0622}"/>
                </a:ext>
              </a:extLst>
            </p:cNvPr>
            <p:cNvSpPr/>
            <p:nvPr/>
          </p:nvSpPr>
          <p:spPr>
            <a:xfrm rot="20324237">
              <a:off x="4371111" y="2896780"/>
              <a:ext cx="923035" cy="447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ROMANTIC</a:t>
              </a:r>
            </a:p>
            <a:p>
              <a:pPr algn="ctr"/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SOUND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42413AF3-367F-4CC4-8225-0885DF71B6B8}"/>
              </a:ext>
            </a:extLst>
          </p:cNvPr>
          <p:cNvGrpSpPr/>
          <p:nvPr/>
        </p:nvGrpSpPr>
        <p:grpSpPr>
          <a:xfrm>
            <a:off x="8183291" y="4454334"/>
            <a:ext cx="344966" cy="295126"/>
            <a:chOff x="5466534" y="2560320"/>
            <a:chExt cx="1002206" cy="85740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8BB35A6D-36D7-43AC-8719-C245F2F34C09}"/>
                </a:ext>
              </a:extLst>
            </p:cNvPr>
            <p:cNvGrpSpPr/>
            <p:nvPr/>
          </p:nvGrpSpPr>
          <p:grpSpPr>
            <a:xfrm flipH="1">
              <a:off x="5475235" y="2560320"/>
              <a:ext cx="870271" cy="857407"/>
              <a:chOff x="1716240" y="594134"/>
              <a:chExt cx="991778" cy="1639217"/>
            </a:xfrm>
          </p:grpSpPr>
          <p:sp>
            <p:nvSpPr>
              <p:cNvPr id="1047" name="평행 사변형 1046">
                <a:extLst>
                  <a:ext uri="{FF2B5EF4-FFF2-40B4-BE49-F238E27FC236}">
                    <a16:creationId xmlns:a16="http://schemas.microsoft.com/office/drawing/2014/main" id="{D335B70C-D489-4DFA-87C6-AA1DBE1AEC48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F1CDCB9C-C72E-4439-B401-77D5B5020B15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E54ABF31-BA77-4C8C-BE0D-BCE73111BEC7}"/>
                </a:ext>
              </a:extLst>
            </p:cNvPr>
            <p:cNvSpPr/>
            <p:nvPr/>
          </p:nvSpPr>
          <p:spPr>
            <a:xfrm rot="20324237">
              <a:off x="5466534" y="2663557"/>
              <a:ext cx="1002206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WINTER 2020</a:t>
              </a:r>
            </a:p>
          </p:txBody>
        </p: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38742D66-F36C-4B0B-BEBD-412209B5C5DA}"/>
              </a:ext>
            </a:extLst>
          </p:cNvPr>
          <p:cNvGrpSpPr/>
          <p:nvPr/>
        </p:nvGrpSpPr>
        <p:grpSpPr>
          <a:xfrm>
            <a:off x="7047303" y="4812280"/>
            <a:ext cx="318404" cy="366200"/>
            <a:chOff x="2166233" y="3600234"/>
            <a:chExt cx="925037" cy="1063893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AAC056F-2D35-4660-8F49-163AD59C3C36}"/>
                </a:ext>
              </a:extLst>
            </p:cNvPr>
            <p:cNvGrpSpPr/>
            <p:nvPr/>
          </p:nvGrpSpPr>
          <p:grpSpPr>
            <a:xfrm flipH="1">
              <a:off x="2166233" y="3600234"/>
              <a:ext cx="870271" cy="1063893"/>
              <a:chOff x="1716240" y="594134"/>
              <a:chExt cx="991778" cy="1639217"/>
            </a:xfrm>
          </p:grpSpPr>
          <p:sp>
            <p:nvSpPr>
              <p:cNvPr id="1043" name="평행 사변형 1042">
                <a:extLst>
                  <a:ext uri="{FF2B5EF4-FFF2-40B4-BE49-F238E27FC236}">
                    <a16:creationId xmlns:a16="http://schemas.microsoft.com/office/drawing/2014/main" id="{2BE5793A-CFE5-474E-B626-9D8FC6AEA29D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평행 사변형 1043">
                <a:extLst>
                  <a:ext uri="{FF2B5EF4-FFF2-40B4-BE49-F238E27FC236}">
                    <a16:creationId xmlns:a16="http://schemas.microsoft.com/office/drawing/2014/main" id="{F27FF2B1-BB38-4C73-8BB0-0EDF70DA336E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5A05D38A-756C-4C11-8145-43C5B22E4ED1}"/>
                </a:ext>
              </a:extLst>
            </p:cNvPr>
            <p:cNvSpPr/>
            <p:nvPr/>
          </p:nvSpPr>
          <p:spPr>
            <a:xfrm rot="20324237">
              <a:off x="2182206" y="3706740"/>
              <a:ext cx="909064" cy="35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CHILL CITY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193E8289-D713-42A6-96D9-594D362470CD}"/>
              </a:ext>
            </a:extLst>
          </p:cNvPr>
          <p:cNvGrpSpPr/>
          <p:nvPr/>
        </p:nvGrpSpPr>
        <p:grpSpPr>
          <a:xfrm>
            <a:off x="6666675" y="5023841"/>
            <a:ext cx="333746" cy="298770"/>
            <a:chOff x="1060421" y="4214866"/>
            <a:chExt cx="969608" cy="867996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30D10EFC-C3A1-4646-B888-B6409218C7E0}"/>
                </a:ext>
              </a:extLst>
            </p:cNvPr>
            <p:cNvGrpSpPr/>
            <p:nvPr/>
          </p:nvGrpSpPr>
          <p:grpSpPr>
            <a:xfrm flipH="1">
              <a:off x="1073828" y="4214866"/>
              <a:ext cx="870271" cy="867996"/>
              <a:chOff x="1716240" y="594134"/>
              <a:chExt cx="991778" cy="1639217"/>
            </a:xfrm>
          </p:grpSpPr>
          <p:sp>
            <p:nvSpPr>
              <p:cNvPr id="1039" name="평행 사변형 1038">
                <a:extLst>
                  <a:ext uri="{FF2B5EF4-FFF2-40B4-BE49-F238E27FC236}">
                    <a16:creationId xmlns:a16="http://schemas.microsoft.com/office/drawing/2014/main" id="{ABA79CBB-F6A9-4A6D-A98D-2824115F6C99}"/>
                  </a:ext>
                </a:extLst>
              </p:cNvPr>
              <p:cNvSpPr/>
              <p:nvPr/>
            </p:nvSpPr>
            <p:spPr>
              <a:xfrm rot="5400000">
                <a:off x="1416571" y="922305"/>
                <a:ext cx="1619618" cy="963276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6BB4104C-8BAE-4060-AA65-3E18F79B6143}"/>
                  </a:ext>
                </a:extLst>
              </p:cNvPr>
              <p:cNvSpPr/>
              <p:nvPr/>
            </p:nvSpPr>
            <p:spPr>
              <a:xfrm rot="5400000">
                <a:off x="1388070" y="941903"/>
                <a:ext cx="1619618" cy="963277"/>
              </a:xfrm>
              <a:prstGeom prst="parallelogram">
                <a:avLst>
                  <a:gd name="adj" fmla="val 37855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94B7BB2-3CF1-4DF8-BEC3-ABAA7E528BFF}"/>
                </a:ext>
              </a:extLst>
            </p:cNvPr>
            <p:cNvSpPr/>
            <p:nvPr/>
          </p:nvSpPr>
          <p:spPr>
            <a:xfrm rot="20324237">
              <a:off x="1060421" y="4321177"/>
              <a:ext cx="969608" cy="357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" dirty="0">
                  <a:solidFill>
                    <a:schemeClr val="tx1">
                      <a:alpha val="65000"/>
                    </a:schemeClr>
                  </a:solidFill>
                  <a:latin typeface="+mn-ea"/>
                </a:rPr>
                <a:t>TRENDY LIFE</a:t>
              </a:r>
            </a:p>
          </p:txBody>
        </p:sp>
      </p:grp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1A826B86-E072-4E0C-9CE6-D537648AD595}"/>
              </a:ext>
            </a:extLst>
          </p:cNvPr>
          <p:cNvCxnSpPr>
            <a:cxnSpLocks/>
          </p:cNvCxnSpPr>
          <p:nvPr/>
        </p:nvCxnSpPr>
        <p:spPr>
          <a:xfrm>
            <a:off x="7583799" y="4776567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평행 사변형 1030">
            <a:extLst>
              <a:ext uri="{FF2B5EF4-FFF2-40B4-BE49-F238E27FC236}">
                <a16:creationId xmlns:a16="http://schemas.microsoft.com/office/drawing/2014/main" id="{7EE3DAA4-373A-4924-B432-581BA0B231E9}"/>
              </a:ext>
            </a:extLst>
          </p:cNvPr>
          <p:cNvSpPr/>
          <p:nvPr/>
        </p:nvSpPr>
        <p:spPr>
          <a:xfrm rot="16200000" flipH="1">
            <a:off x="7476071" y="4757953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032" name="평행 사변형 1031">
            <a:extLst>
              <a:ext uri="{FF2B5EF4-FFF2-40B4-BE49-F238E27FC236}">
                <a16:creationId xmlns:a16="http://schemas.microsoft.com/office/drawing/2014/main" id="{747B6B4E-0A56-46DE-A1CF-E73FCBE1458A}"/>
              </a:ext>
            </a:extLst>
          </p:cNvPr>
          <p:cNvSpPr/>
          <p:nvPr/>
        </p:nvSpPr>
        <p:spPr>
          <a:xfrm rot="16200000" flipH="1">
            <a:off x="7484679" y="4763872"/>
            <a:ext cx="489185" cy="290945"/>
          </a:xfrm>
          <a:prstGeom prst="parallelogram">
            <a:avLst>
              <a:gd name="adj" fmla="val 3785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</a:endParaRPr>
          </a:p>
        </p:txBody>
      </p: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A8F1D89B-8B74-4DAC-8F90-15E602F88719}"/>
              </a:ext>
            </a:extLst>
          </p:cNvPr>
          <p:cNvCxnSpPr>
            <a:cxnSpLocks/>
          </p:cNvCxnSpPr>
          <p:nvPr/>
        </p:nvCxnSpPr>
        <p:spPr>
          <a:xfrm flipH="1">
            <a:off x="7583799" y="4664752"/>
            <a:ext cx="288635" cy="489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A465352-7936-446C-9023-384062606BF9}"/>
              </a:ext>
            </a:extLst>
          </p:cNvPr>
          <p:cNvSpPr/>
          <p:nvPr/>
        </p:nvSpPr>
        <p:spPr>
          <a:xfrm rot="20324237">
            <a:off x="7835380" y="4646728"/>
            <a:ext cx="389850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dirty="0">
                <a:latin typeface="+mn-ea"/>
              </a:rPr>
              <a:t>SHAWN MENDES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11EADF2-CB7D-4421-9729-18262E549E57}"/>
              </a:ext>
            </a:extLst>
          </p:cNvPr>
          <p:cNvSpPr/>
          <p:nvPr/>
        </p:nvSpPr>
        <p:spPr>
          <a:xfrm rot="20324237">
            <a:off x="7842540" y="4581438"/>
            <a:ext cx="452368" cy="12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" b="1" dirty="0"/>
              <a:t>IF I CAN`T HAVE YOU</a:t>
            </a:r>
          </a:p>
        </p:txBody>
      </p: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C785075E-B4AA-4AC3-8236-B249AA6C6014}"/>
              </a:ext>
            </a:extLst>
          </p:cNvPr>
          <p:cNvCxnSpPr>
            <a:cxnSpLocks/>
          </p:cNvCxnSpPr>
          <p:nvPr/>
        </p:nvCxnSpPr>
        <p:spPr>
          <a:xfrm>
            <a:off x="7588575" y="4778886"/>
            <a:ext cx="288635" cy="26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733889-47CD-41F7-BE25-05CF576EB7E6}"/>
              </a:ext>
            </a:extLst>
          </p:cNvPr>
          <p:cNvGrpSpPr/>
          <p:nvPr/>
        </p:nvGrpSpPr>
        <p:grpSpPr>
          <a:xfrm>
            <a:off x="7525908" y="4039575"/>
            <a:ext cx="385059" cy="669854"/>
            <a:chOff x="7459343" y="3920534"/>
            <a:chExt cx="385059" cy="669854"/>
          </a:xfrm>
        </p:grpSpPr>
        <p:sp>
          <p:nvSpPr>
            <p:cNvPr id="1071" name="화살표: 아래쪽 1070">
              <a:extLst>
                <a:ext uri="{FF2B5EF4-FFF2-40B4-BE49-F238E27FC236}">
                  <a16:creationId xmlns:a16="http://schemas.microsoft.com/office/drawing/2014/main" id="{8C32B497-91D7-4B9F-ACDE-7FF58F156E69}"/>
                </a:ext>
              </a:extLst>
            </p:cNvPr>
            <p:cNvSpPr/>
            <p:nvPr/>
          </p:nvSpPr>
          <p:spPr>
            <a:xfrm rot="18900000">
              <a:off x="7659316" y="4120903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2" name="화살표: 아래쪽 1071">
              <a:extLst>
                <a:ext uri="{FF2B5EF4-FFF2-40B4-BE49-F238E27FC236}">
                  <a16:creationId xmlns:a16="http://schemas.microsoft.com/office/drawing/2014/main" id="{718FBCA2-68FD-456A-AB0C-BC5959A67F70}"/>
                </a:ext>
              </a:extLst>
            </p:cNvPr>
            <p:cNvSpPr/>
            <p:nvPr/>
          </p:nvSpPr>
          <p:spPr>
            <a:xfrm rot="18900000" flipH="1" flipV="1">
              <a:off x="7459343" y="3920534"/>
              <a:ext cx="185086" cy="469485"/>
            </a:xfrm>
            <a:prstGeom prst="down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3106D27-55F6-49BA-B13B-A930C8B5DD51}"/>
              </a:ext>
            </a:extLst>
          </p:cNvPr>
          <p:cNvSpPr/>
          <p:nvPr/>
        </p:nvSpPr>
        <p:spPr>
          <a:xfrm rot="20233118">
            <a:off x="3905961" y="4947054"/>
            <a:ext cx="1784976" cy="436683"/>
          </a:xfrm>
          <a:prstGeom prst="curvedUpArrow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1" name="오른쪽 화살표 11">
            <a:extLst>
              <a:ext uri="{FF2B5EF4-FFF2-40B4-BE49-F238E27FC236}">
                <a16:creationId xmlns:a16="http://schemas.microsoft.com/office/drawing/2014/main" id="{A903F267-E6AA-4E56-950D-F7D175CA33CD}"/>
              </a:ext>
            </a:extLst>
          </p:cNvPr>
          <p:cNvSpPr/>
          <p:nvPr/>
        </p:nvSpPr>
        <p:spPr>
          <a:xfrm>
            <a:off x="2980984" y="167834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오른쪽 화살표 11">
            <a:extLst>
              <a:ext uri="{FF2B5EF4-FFF2-40B4-BE49-F238E27FC236}">
                <a16:creationId xmlns:a16="http://schemas.microsoft.com/office/drawing/2014/main" id="{2D988D38-2523-40CB-A46A-BE9A16157D75}"/>
              </a:ext>
            </a:extLst>
          </p:cNvPr>
          <p:cNvSpPr/>
          <p:nvPr/>
        </p:nvSpPr>
        <p:spPr>
          <a:xfrm>
            <a:off x="2980984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오른쪽 화살표 11">
            <a:extLst>
              <a:ext uri="{FF2B5EF4-FFF2-40B4-BE49-F238E27FC236}">
                <a16:creationId xmlns:a16="http://schemas.microsoft.com/office/drawing/2014/main" id="{B5342C8B-8726-4FBA-9588-B0D039241F1B}"/>
              </a:ext>
            </a:extLst>
          </p:cNvPr>
          <p:cNvSpPr/>
          <p:nvPr/>
        </p:nvSpPr>
        <p:spPr>
          <a:xfrm>
            <a:off x="601425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오른쪽 화살표 11">
            <a:extLst>
              <a:ext uri="{FF2B5EF4-FFF2-40B4-BE49-F238E27FC236}">
                <a16:creationId xmlns:a16="http://schemas.microsoft.com/office/drawing/2014/main" id="{9A96B503-7784-4E2B-BAD9-BE9AC726D5E9}"/>
              </a:ext>
            </a:extLst>
          </p:cNvPr>
          <p:cNvSpPr/>
          <p:nvPr/>
        </p:nvSpPr>
        <p:spPr>
          <a:xfrm>
            <a:off x="9023247" y="4689291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오른쪽 화살표 11">
            <a:extLst>
              <a:ext uri="{FF2B5EF4-FFF2-40B4-BE49-F238E27FC236}">
                <a16:creationId xmlns:a16="http://schemas.microsoft.com/office/drawing/2014/main" id="{B60D0790-74D1-408B-A0E1-C00225302951}"/>
              </a:ext>
            </a:extLst>
          </p:cNvPr>
          <p:cNvSpPr/>
          <p:nvPr/>
        </p:nvSpPr>
        <p:spPr>
          <a:xfrm>
            <a:off x="601425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오른쪽 화살표 11">
            <a:extLst>
              <a:ext uri="{FF2B5EF4-FFF2-40B4-BE49-F238E27FC236}">
                <a16:creationId xmlns:a16="http://schemas.microsoft.com/office/drawing/2014/main" id="{CA3B8292-0FE4-4982-9B7C-A243F7B871E3}"/>
              </a:ext>
            </a:extLst>
          </p:cNvPr>
          <p:cNvSpPr/>
          <p:nvPr/>
        </p:nvSpPr>
        <p:spPr>
          <a:xfrm>
            <a:off x="9023247" y="1663665"/>
            <a:ext cx="159281" cy="142207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5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522553-55F4-4030-BE5E-BDB6A93F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4349"/>
              </p:ext>
            </p:extLst>
          </p:nvPr>
        </p:nvGraphicFramePr>
        <p:xfrm>
          <a:off x="320541" y="538156"/>
          <a:ext cx="11550921" cy="622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064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416743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1280124">
                  <a:extLst>
                    <a:ext uri="{9D8B030D-6E8A-4147-A177-3AD203B41FA5}">
                      <a16:colId xmlns:a16="http://schemas.microsoft.com/office/drawing/2014/main" val="1519470489"/>
                    </a:ext>
                  </a:extLst>
                </a:gridCol>
                <a:gridCol w="1934677">
                  <a:extLst>
                    <a:ext uri="{9D8B030D-6E8A-4147-A177-3AD203B41FA5}">
                      <a16:colId xmlns:a16="http://schemas.microsoft.com/office/drawing/2014/main" val="2213008117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1183907">
                  <a:extLst>
                    <a:ext uri="{9D8B030D-6E8A-4147-A177-3AD203B41FA5}">
                      <a16:colId xmlns:a16="http://schemas.microsoft.com/office/drawing/2014/main" val="3838892891"/>
                    </a:ext>
                  </a:extLst>
                </a:gridCol>
                <a:gridCol w="1403165">
                  <a:extLst>
                    <a:ext uri="{9D8B030D-6E8A-4147-A177-3AD203B41FA5}">
                      <a16:colId xmlns:a16="http://schemas.microsoft.com/office/drawing/2014/main" val="3989947059"/>
                    </a:ext>
                  </a:extLst>
                </a:gridCol>
                <a:gridCol w="1892188">
                  <a:extLst>
                    <a:ext uri="{9D8B030D-6E8A-4147-A177-3AD203B41FA5}">
                      <a16:colId xmlns:a16="http://schemas.microsoft.com/office/drawing/2014/main" val="60680406"/>
                    </a:ext>
                  </a:extLst>
                </a:gridCol>
              </a:tblGrid>
              <a:tr h="372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재생 시간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커버 이미지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1435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 strike="noStrike" dirty="0"/>
                        <a:t>MON AMI GABI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147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3:01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EB7D9AF-569B-4254-85D2-4F8EB20F05D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142FC61-719D-4897-A77E-8E1C51607165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CB69C48-82FC-4316-A029-49404BCA9585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122CD8-CB50-4EF7-BDCF-A5384A53541D}"/>
              </a:ext>
            </a:extLst>
          </p:cNvPr>
          <p:cNvSpPr txBox="1"/>
          <p:nvPr/>
        </p:nvSpPr>
        <p:spPr>
          <a:xfrm>
            <a:off x="136187" y="197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곡 상세 정보</a:t>
            </a:r>
          </a:p>
        </p:txBody>
      </p:sp>
      <p:pic>
        <p:nvPicPr>
          <p:cNvPr id="17" name="Picture 4" descr="https://cdnimg.melon.co.kr/cm/album/images/023/36/926/2336926_1000.jpg/melon/quality/80/optimize">
            <a:extLst>
              <a:ext uri="{FF2B5EF4-FFF2-40B4-BE49-F238E27FC236}">
                <a16:creationId xmlns:a16="http://schemas.microsoft.com/office/drawing/2014/main" id="{1D1A5886-DD9D-4908-876B-FA14044A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91838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90F504-3820-4396-B94E-56EB24AE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2369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dnimg.melon.co.kr/cm/album/images/102/73/641/10273641_1000.jpg?931a1f4b6e6c90752585d656e86f0842/melon/quality/80/optimize">
            <a:extLst>
              <a:ext uri="{FF2B5EF4-FFF2-40B4-BE49-F238E27FC236}">
                <a16:creationId xmlns:a16="http://schemas.microsoft.com/office/drawing/2014/main" id="{52F9DA86-56F5-4C84-BC2F-AED52578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38300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93B9FB-92E7-4E15-9ACF-6EF8C936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7" y="530031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1E37D-708F-42DF-8F90-80CFD6CCF3A8}"/>
              </a:ext>
            </a:extLst>
          </p:cNvPr>
          <p:cNvSpPr/>
          <p:nvPr/>
        </p:nvSpPr>
        <p:spPr>
          <a:xfrm>
            <a:off x="1638521" y="57735"/>
            <a:ext cx="233269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컬러는 곡 구별을 위해 넣었습니다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A1EF6A-141F-46D0-ABA8-FE7C41B96C69}"/>
              </a:ext>
            </a:extLst>
          </p:cNvPr>
          <p:cNvSpPr/>
          <p:nvPr/>
        </p:nvSpPr>
        <p:spPr>
          <a:xfrm>
            <a:off x="2386800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981B67-FFFE-4263-9219-6094C9634882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음원 및 앨범 자켓 저작권 비용 확인 후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확정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18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플레이리스트별 곡 순서 </a:t>
            </a:r>
          </a:p>
        </p:txBody>
      </p:sp>
      <p:graphicFrame>
        <p:nvGraphicFramePr>
          <p:cNvPr id="437" name="표 436">
            <a:extLst>
              <a:ext uri="{FF2B5EF4-FFF2-40B4-BE49-F238E27FC236}">
                <a16:creationId xmlns:a16="http://schemas.microsoft.com/office/drawing/2014/main" id="{1D7B8758-1E4D-478F-BAFA-6BBD74E4C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62186"/>
              </p:ext>
            </p:extLst>
          </p:nvPr>
        </p:nvGraphicFramePr>
        <p:xfrm>
          <a:off x="320541" y="541022"/>
          <a:ext cx="11604759" cy="6135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59">
                  <a:extLst>
                    <a:ext uri="{9D8B030D-6E8A-4147-A177-3AD203B41FA5}">
                      <a16:colId xmlns:a16="http://schemas.microsoft.com/office/drawing/2014/main" val="320438178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27989794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42482404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96192742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929835842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151947048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24867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838892891"/>
                    </a:ext>
                  </a:extLst>
                </a:gridCol>
              </a:tblGrid>
              <a:tr h="280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플레이리스트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앨범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671366"/>
                  </a:ext>
                </a:extLst>
              </a:tr>
              <a:tr h="2866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900" strike="noStrike" dirty="0"/>
                        <a:t>MON AMI GABI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CHILL CITY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42443"/>
                  </a:ext>
                </a:extLst>
              </a:tr>
              <a:tr h="27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76139"/>
                  </a:ext>
                </a:extLst>
              </a:tr>
              <a:tr h="2845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94144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97918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BELLAGIO LAS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VEGAS</a:t>
                      </a:r>
                      <a:endParaRPr lang="en-US" altLang="ko-KR" sz="900" b="0" i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TRENDY LIFE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9191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4263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900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69753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MGM GRAND GARDEN ARENA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BILLBOARD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TOP 100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7349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994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62210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92024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FOUNTAINS OF BELLAGIO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ROMANTIC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19941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57972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99855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4762"/>
                  </a:ext>
                </a:extLst>
              </a:tr>
              <a:tr h="2945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alpha val="65000"/>
                            </a:schemeClr>
                          </a:solidFill>
                          <a:latin typeface="+mn-ea"/>
                        </a:rPr>
                        <a:t>WINTER 2020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CHARLIE PUTH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MARVIN GAYE (FEAT. MEGHAN TRAINOR)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NINE TRACK MIND, 2016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803998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BILLIE EILISH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COME OUT AND PLAY,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984607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BAZZI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BEAUTIFUL (FEAT. CAMILA CABELLO), 2018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26876"/>
                  </a:ext>
                </a:extLst>
              </a:tr>
              <a:tr h="294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BTS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BOY WITH LUV (FEAT. HALSEY)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 OF THE SOUL : PERSONA, 2019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R&amp;B/SOUL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86327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F52B1-159D-4ADF-B169-E854FFA2BCB1}"/>
              </a:ext>
            </a:extLst>
          </p:cNvPr>
          <p:cNvSpPr/>
          <p:nvPr/>
        </p:nvSpPr>
        <p:spPr>
          <a:xfrm>
            <a:off x="2874437" y="57735"/>
            <a:ext cx="233269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컬러는 곡 구별을 위해 넣었습니다</a:t>
            </a: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E71EE-AC91-4937-A743-4F2EF2B3B451}"/>
              </a:ext>
            </a:extLst>
          </p:cNvPr>
          <p:cNvSpPr/>
          <p:nvPr/>
        </p:nvSpPr>
        <p:spPr>
          <a:xfrm>
            <a:off x="2386800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선정된 곡으로 업데이트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CE5349-4119-4D7C-9306-40CD45021308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확인 필요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ko-KR" altLang="en-US" sz="1000" dirty="0">
                <a:solidFill>
                  <a:schemeClr val="bg1"/>
                </a:solidFill>
              </a:rPr>
              <a:t>음원 및 앨범 자켓 저작권 비용 확인 후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확정 예정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61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9CA644-68F9-460B-A047-FB758EBC3B29}"/>
              </a:ext>
            </a:extLst>
          </p:cNvPr>
          <p:cNvSpPr/>
          <p:nvPr/>
        </p:nvSpPr>
        <p:spPr>
          <a:xfrm>
            <a:off x="249423" y="1796433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5" name="그림 374">
            <a:extLst>
              <a:ext uri="{FF2B5EF4-FFF2-40B4-BE49-F238E27FC236}">
                <a16:creationId xmlns:a16="http://schemas.microsoft.com/office/drawing/2014/main" id="{ECD9EDE9-E81B-445B-B7E3-09AD8F92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40" y="1877763"/>
            <a:ext cx="4062954" cy="248717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D9B5F50B-6D23-4630-B945-C54F28A84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27877"/>
            <a:ext cx="7381660" cy="867996"/>
          </a:xfrm>
          <a:prstGeom prst="rect">
            <a:avLst/>
          </a:prstGeom>
        </p:spPr>
      </p:pic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292675E9-08B0-42B1-8C37-11305A6D6BD8}"/>
              </a:ext>
            </a:extLst>
          </p:cNvPr>
          <p:cNvGrpSpPr/>
          <p:nvPr/>
        </p:nvGrpSpPr>
        <p:grpSpPr>
          <a:xfrm>
            <a:off x="6600030" y="2757610"/>
            <a:ext cx="780984" cy="430330"/>
            <a:chOff x="6600030" y="1878151"/>
            <a:chExt cx="780984" cy="43033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D087474-0E29-4431-A829-D4B3183B1A16}"/>
                </a:ext>
              </a:extLst>
            </p:cNvPr>
            <p:cNvSpPr txBox="1"/>
            <p:nvPr/>
          </p:nvSpPr>
          <p:spPr>
            <a:xfrm>
              <a:off x="6600030" y="1985594"/>
              <a:ext cx="4587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육각형 198">
              <a:extLst>
                <a:ext uri="{FF2B5EF4-FFF2-40B4-BE49-F238E27FC236}">
                  <a16:creationId xmlns:a16="http://schemas.microsoft.com/office/drawing/2014/main" id="{98051757-4CE7-4793-A8EF-154A1F63C7A9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415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이탈 조건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어떤 컨텐츠 화면이든 상관없이 사용자가 스피커 위치를 가리키며 인터랙션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할 시 팝업 개념으로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스피커를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이상 가리키면 본 컨텐츠는 스케일이 줄어들고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하단에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올라오면서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화면에서</a:t>
            </a:r>
            <a:r>
              <a:rPr lang="ko-KR" altLang="en-US" sz="900" dirty="0">
                <a:solidFill>
                  <a:prstClr val="black"/>
                </a:solidFill>
              </a:rPr>
              <a:t> 입력 신호가 </a:t>
            </a:r>
            <a:r>
              <a:rPr lang="en-US" altLang="ko-KR" sz="900" dirty="0">
                <a:solidFill>
                  <a:prstClr val="black"/>
                </a:solidFill>
              </a:rPr>
              <a:t>3</a:t>
            </a:r>
            <a:r>
              <a:rPr lang="ko-KR" altLang="en-US" sz="900" dirty="0">
                <a:solidFill>
                  <a:prstClr val="black"/>
                </a:solidFill>
              </a:rPr>
              <a:t>초 이상 없으면</a:t>
            </a:r>
            <a:r>
              <a:rPr lang="en-US" altLang="ko-KR" sz="900" dirty="0">
                <a:solidFill>
                  <a:prstClr val="black"/>
                </a:solidFill>
              </a:rPr>
              <a:t> </a:t>
            </a:r>
            <a:r>
              <a:rPr lang="ko-KR" altLang="en-US" sz="900" dirty="0">
                <a:solidFill>
                  <a:prstClr val="black"/>
                </a:solidFill>
              </a:rPr>
              <a:t>볼륨 </a:t>
            </a:r>
            <a:r>
              <a:rPr lang="en-US" altLang="ko-KR" sz="900" dirty="0">
                <a:solidFill>
                  <a:prstClr val="black"/>
                </a:solidFill>
              </a:rPr>
              <a:t>UI</a:t>
            </a:r>
            <a:r>
              <a:rPr lang="ko-KR" altLang="en-US" sz="900" dirty="0">
                <a:solidFill>
                  <a:prstClr val="black"/>
                </a:solidFill>
              </a:rPr>
              <a:t>가 하강하면서 본 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  </a:t>
            </a:r>
            <a:r>
              <a:rPr lang="ko-KR" altLang="en-US" sz="900" dirty="0">
                <a:solidFill>
                  <a:prstClr val="black"/>
                </a:solidFill>
              </a:rPr>
              <a:t>컨텐츠의 스케일이 원래대로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dirty="0">
                <a:hlinkClick r:id="rId4" action="ppaction://hlinksldjump"/>
              </a:rPr>
              <a:t>사운드</a:t>
            </a:r>
            <a:r>
              <a:rPr lang="en-US" altLang="ko-KR" sz="900" dirty="0">
                <a:hlinkClick r:id="rId4" action="ppaction://hlinksldjump"/>
              </a:rPr>
              <a:t> </a:t>
            </a:r>
            <a:r>
              <a:rPr lang="ko-KR" altLang="en-US" sz="900" dirty="0">
                <a:hlinkClick r:id="rId4" action="ppaction://hlinksldjump"/>
              </a:rPr>
              <a:t>컨트롤 </a:t>
            </a:r>
            <a:r>
              <a:rPr lang="en-US" altLang="ko-KR" sz="900" dirty="0">
                <a:hlinkClick r:id="rId4" action="ppaction://hlinksldjump"/>
              </a:rPr>
              <a:t>UI </a:t>
            </a:r>
            <a:r>
              <a:rPr lang="ko-KR" altLang="en-US" sz="900" dirty="0">
                <a:hlinkClick r:id="rId4" action="ppaction://hlinksldjump"/>
              </a:rPr>
              <a:t>세부</a:t>
            </a:r>
            <a:r>
              <a:rPr lang="ko-KR" altLang="en-US" sz="900" dirty="0"/>
              <a:t> 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및 볼륨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재생중인 음악에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움직이는 모션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볼륨에 따라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영역이 확장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 가이드 설명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음악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볼륨 체험을 모두 완료하면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제안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5" action="ppaction://hlinksldjump"/>
              </a:rPr>
              <a:t>sc_select_drive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으로 이동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67013-20A0-4AAB-8A33-078074CDE455}"/>
              </a:ext>
            </a:extLst>
          </p:cNvPr>
          <p:cNvGrpSpPr/>
          <p:nvPr/>
        </p:nvGrpSpPr>
        <p:grpSpPr>
          <a:xfrm>
            <a:off x="3045285" y="3784700"/>
            <a:ext cx="1725891" cy="1725888"/>
            <a:chOff x="6005007" y="5405704"/>
            <a:chExt cx="1464442" cy="146444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946FC2-76FA-4934-B9F0-A18A9BE78A7F}"/>
                </a:ext>
              </a:extLst>
            </p:cNvPr>
            <p:cNvSpPr/>
            <p:nvPr/>
          </p:nvSpPr>
          <p:spPr>
            <a:xfrm>
              <a:off x="6005007" y="5405704"/>
              <a:ext cx="1464442" cy="1464441"/>
            </a:xfrm>
            <a:prstGeom prst="ellipse">
              <a:avLst/>
            </a:prstGeom>
            <a:gradFill flip="none" rotWithShape="1">
              <a:gsLst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C9FEDB6-6F4B-456A-80A3-BDED5F20802F}"/>
                </a:ext>
              </a:extLst>
            </p:cNvPr>
            <p:cNvGrpSpPr/>
            <p:nvPr/>
          </p:nvGrpSpPr>
          <p:grpSpPr>
            <a:xfrm>
              <a:off x="6241547" y="5642165"/>
              <a:ext cx="991360" cy="991517"/>
              <a:chOff x="6219016" y="4162025"/>
              <a:chExt cx="991360" cy="99151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EFFBFF-D936-438C-A312-42B3407B2B6C}"/>
                  </a:ext>
                </a:extLst>
              </p:cNvPr>
              <p:cNvSpPr txBox="1"/>
              <p:nvPr/>
            </p:nvSpPr>
            <p:spPr>
              <a:xfrm>
                <a:off x="6398653" y="4422944"/>
                <a:ext cx="657234" cy="221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C737EA0-72EE-4F1F-A901-451025238A14}"/>
                  </a:ext>
                </a:extLst>
              </p:cNvPr>
              <p:cNvSpPr txBox="1"/>
              <p:nvPr/>
            </p:nvSpPr>
            <p:spPr>
              <a:xfrm>
                <a:off x="6558230" y="4636167"/>
                <a:ext cx="357996" cy="28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23</a:t>
                </a:r>
                <a:endParaRPr lang="ko-KR" altLang="en-US" sz="105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12D8188-82F7-4CB3-ADAE-7256EC9E304C}"/>
                  </a:ext>
                </a:extLst>
              </p:cNvPr>
              <p:cNvGrpSpPr/>
              <p:nvPr/>
            </p:nvGrpSpPr>
            <p:grpSpPr>
              <a:xfrm>
                <a:off x="6219016" y="4162025"/>
                <a:ext cx="991360" cy="991517"/>
                <a:chOff x="3499612" y="2138240"/>
                <a:chExt cx="1467773" cy="1468006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A791DC5-6308-4144-B309-F1EB7A04D8F1}"/>
                    </a:ext>
                  </a:extLst>
                </p:cNvPr>
                <p:cNvSpPr/>
                <p:nvPr/>
              </p:nvSpPr>
              <p:spPr>
                <a:xfrm>
                  <a:off x="3500839" y="2138240"/>
                  <a:ext cx="1466546" cy="1466546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원호 9">
                  <a:extLst>
                    <a:ext uri="{FF2B5EF4-FFF2-40B4-BE49-F238E27FC236}">
                      <a16:creationId xmlns:a16="http://schemas.microsoft.com/office/drawing/2014/main" id="{593A44F5-6469-461B-ACA5-471C29B301BD}"/>
                    </a:ext>
                  </a:extLst>
                </p:cNvPr>
                <p:cNvSpPr/>
                <p:nvPr/>
              </p:nvSpPr>
              <p:spPr>
                <a:xfrm>
                  <a:off x="3499612" y="2142474"/>
                  <a:ext cx="1466547" cy="1463772"/>
                </a:xfrm>
                <a:prstGeom prst="arc">
                  <a:avLst>
                    <a:gd name="adj1" fmla="val 16200000"/>
                    <a:gd name="adj2" fmla="val 10824595"/>
                  </a:avLst>
                </a:prstGeom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DF78D6F-1F6C-46F2-9DC6-2D2C1629FA0D}"/>
              </a:ext>
            </a:extLst>
          </p:cNvPr>
          <p:cNvGrpSpPr/>
          <p:nvPr/>
        </p:nvGrpSpPr>
        <p:grpSpPr>
          <a:xfrm>
            <a:off x="519607" y="2817856"/>
            <a:ext cx="665714" cy="261610"/>
            <a:chOff x="6096000" y="1772998"/>
            <a:chExt cx="665714" cy="26161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8C9B61D-234C-4D80-A9AC-5353E91A09A9}"/>
                </a:ext>
              </a:extLst>
            </p:cNvPr>
            <p:cNvSpPr txBox="1"/>
            <p:nvPr/>
          </p:nvSpPr>
          <p:spPr>
            <a:xfrm>
              <a:off x="6173091" y="1772998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240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23" name="그래픽 222">
              <a:extLst>
                <a:ext uri="{FF2B5EF4-FFF2-40B4-BE49-F238E27FC236}">
                  <a16:creationId xmlns:a16="http://schemas.microsoft.com/office/drawing/2014/main" id="{42A25851-01D0-41CF-942F-D6ACDFB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6000" y="1847910"/>
              <a:ext cx="129422" cy="129422"/>
            </a:xfrm>
            <a:prstGeom prst="rect">
              <a:avLst/>
            </a:prstGeom>
          </p:spPr>
        </p:pic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B8110FF-B86A-4C24-B7F0-3DC3CCA55CF2}"/>
              </a:ext>
            </a:extLst>
          </p:cNvPr>
          <p:cNvSpPr txBox="1"/>
          <p:nvPr/>
        </p:nvSpPr>
        <p:spPr>
          <a:xfrm>
            <a:off x="598279" y="2626528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C93CCC5-9128-49CE-AC6B-11219E165BDF}"/>
              </a:ext>
            </a:extLst>
          </p:cNvPr>
          <p:cNvSpPr txBox="1"/>
          <p:nvPr/>
        </p:nvSpPr>
        <p:spPr>
          <a:xfrm>
            <a:off x="600868" y="3017374"/>
            <a:ext cx="29046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26F2DA4-CB3C-4AE2-98DE-0B1C4DBE3003}"/>
              </a:ext>
            </a:extLst>
          </p:cNvPr>
          <p:cNvGrpSpPr/>
          <p:nvPr/>
        </p:nvGrpSpPr>
        <p:grpSpPr>
          <a:xfrm>
            <a:off x="3247780" y="4027491"/>
            <a:ext cx="1311520" cy="1225325"/>
            <a:chOff x="3395663" y="1842256"/>
            <a:chExt cx="678656" cy="634054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D58A15-3F14-4BEE-A93C-FF9E13D8B768}"/>
                </a:ext>
              </a:extLst>
            </p:cNvPr>
            <p:cNvSpPr/>
            <p:nvPr/>
          </p:nvSpPr>
          <p:spPr>
            <a:xfrm>
              <a:off x="3395663" y="1842256"/>
              <a:ext cx="678656" cy="63405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3410E11-E413-4C44-A652-786B25C3B688}"/>
                </a:ext>
              </a:extLst>
            </p:cNvPr>
            <p:cNvGrpSpPr/>
            <p:nvPr/>
          </p:nvGrpSpPr>
          <p:grpSpPr>
            <a:xfrm>
              <a:off x="3418063" y="1860584"/>
              <a:ext cx="633857" cy="597398"/>
              <a:chOff x="2525492" y="3571527"/>
              <a:chExt cx="1969149" cy="1855887"/>
            </a:xfrm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72EBA4EB-41F8-450D-BA0D-064F45AF7D0B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8EA2DC83-3C58-4CA3-9EDA-963C8E8EF607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1AB9C7D8-DFBE-4B3A-A490-B0EEC49F80BD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16CD0A18-CCA3-44D5-8DDE-B4A3A351B283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7CBE2E97-459D-4AE1-92B9-99B8D35A44A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00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E725B8F-5A9E-4F5E-8771-37C8ABEF258D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9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BED160A-7ACC-414C-A788-EE76B0178022}"/>
                  </a:ext>
                </a:extLst>
              </p:cNvPr>
              <p:cNvSpPr txBox="1"/>
              <p:nvPr/>
            </p:nvSpPr>
            <p:spPr>
              <a:xfrm>
                <a:off x="2906678" y="4154783"/>
                <a:ext cx="1201347" cy="408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CF8AA4-AA52-4B30-BC0A-6BCE9F8F67DB}"/>
                  </a:ext>
                </a:extLst>
              </p:cNvPr>
              <p:cNvSpPr txBox="1"/>
              <p:nvPr/>
            </p:nvSpPr>
            <p:spPr>
              <a:xfrm>
                <a:off x="3135858" y="4452525"/>
                <a:ext cx="776161" cy="643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2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60E854B-87C3-4EB7-ABEC-D25012601959}"/>
              </a:ext>
            </a:extLst>
          </p:cNvPr>
          <p:cNvSpPr/>
          <p:nvPr/>
        </p:nvSpPr>
        <p:spPr>
          <a:xfrm>
            <a:off x="252162" y="4510845"/>
            <a:ext cx="7391856" cy="95008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B2BE571-49F3-447C-8C6D-D096A5A4384B}"/>
              </a:ext>
            </a:extLst>
          </p:cNvPr>
          <p:cNvSpPr/>
          <p:nvPr/>
        </p:nvSpPr>
        <p:spPr>
          <a:xfrm>
            <a:off x="7449465" y="431176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63CB7CD-8E18-440E-A92F-07921E892928}"/>
              </a:ext>
            </a:extLst>
          </p:cNvPr>
          <p:cNvSpPr/>
          <p:nvPr/>
        </p:nvSpPr>
        <p:spPr>
          <a:xfrm>
            <a:off x="3011717" y="403580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30387AC-06D8-4623-A968-DD7820507DF3}"/>
              </a:ext>
            </a:extLst>
          </p:cNvPr>
          <p:cNvSpPr/>
          <p:nvPr/>
        </p:nvSpPr>
        <p:spPr>
          <a:xfrm>
            <a:off x="3209232" y="4035805"/>
            <a:ext cx="1388332" cy="12253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9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931772-6CC8-4545-80EF-CA463640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07" y="510952"/>
            <a:ext cx="3875522" cy="19425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</a:t>
            </a:r>
            <a:r>
              <a:rPr lang="en-US" altLang="ko-KR" dirty="0"/>
              <a:t>UI </a:t>
            </a:r>
            <a:r>
              <a:rPr lang="ko-KR" altLang="en-US" dirty="0"/>
              <a:t>세부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7" y="688769"/>
            <a:ext cx="4306784" cy="3145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안쪽에 사운드 볼륨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0~45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[1-1]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음소거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아이콘으로 변경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칸으로 구성되어 있고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칸당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단계를 의미함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칸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=25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[1-3]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MAX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조작하는 방향에 따라 좌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혹은 우에 위치함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인터렉션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동작을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이상하면 그때부터 볼륨 단계 조절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(v-touch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spin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두번째 바퀴부터 인식 가능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상승</a:t>
            </a: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시계방향으로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spin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하면 볼륨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단계 감소</a:t>
            </a: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dirty="0">
              <a:solidFill>
                <a:prstClr val="black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D702766-2E48-47BF-A272-59B9C40B4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45" y="1542409"/>
            <a:ext cx="278818" cy="27881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38D8C9-54BB-48D6-AA38-8268534B4F10}"/>
              </a:ext>
            </a:extLst>
          </p:cNvPr>
          <p:cNvGrpSpPr/>
          <p:nvPr/>
        </p:nvGrpSpPr>
        <p:grpSpPr>
          <a:xfrm>
            <a:off x="10640415" y="2786038"/>
            <a:ext cx="757969" cy="719607"/>
            <a:chOff x="8225184" y="2063565"/>
            <a:chExt cx="999728" cy="9491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39E0001-0475-4225-9E1B-9AD7DD632DE0}"/>
                </a:ext>
              </a:extLst>
            </p:cNvPr>
            <p:cNvGrpSpPr/>
            <p:nvPr/>
          </p:nvGrpSpPr>
          <p:grpSpPr>
            <a:xfrm>
              <a:off x="8225184" y="2063565"/>
              <a:ext cx="999728" cy="949130"/>
              <a:chOff x="5509847" y="4362115"/>
              <a:chExt cx="999728" cy="949130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677909B0-AE62-4521-AFD5-D6A37CF8E909}"/>
                  </a:ext>
                </a:extLst>
              </p:cNvPr>
              <p:cNvSpPr/>
              <p:nvPr/>
            </p:nvSpPr>
            <p:spPr>
              <a:xfrm flipH="1">
                <a:off x="5509847" y="4362115"/>
                <a:ext cx="704850" cy="704850"/>
              </a:xfrm>
              <a:prstGeom prst="arc">
                <a:avLst>
                  <a:gd name="adj1" fmla="val 18730647"/>
                  <a:gd name="adj2" fmla="val 10444924"/>
                </a:avLst>
              </a:prstGeom>
              <a:ln w="57150">
                <a:solidFill>
                  <a:srgbClr val="00B0F0">
                    <a:alpha val="50196"/>
                  </a:srgbClr>
                </a:solidFill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244CDFD-F0B5-4570-8790-E72F3B7A9D64}"/>
                  </a:ext>
                </a:extLst>
              </p:cNvPr>
              <p:cNvSpPr/>
              <p:nvPr/>
            </p:nvSpPr>
            <p:spPr>
              <a:xfrm>
                <a:off x="5682425" y="5157357"/>
                <a:ext cx="827150" cy="1538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000" dirty="0"/>
                  <a:t>v-touch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-</a:t>
                </a:r>
                <a:r>
                  <a:rPr lang="en-US" altLang="ko-KR" sz="1000" dirty="0"/>
                  <a:t> spin</a:t>
                </a:r>
              </a:p>
            </p:txBody>
          </p:sp>
          <p:sp>
            <p:nvSpPr>
              <p:cNvPr id="47" name="위쪽 화살표 45">
                <a:extLst>
                  <a:ext uri="{FF2B5EF4-FFF2-40B4-BE49-F238E27FC236}">
                    <a16:creationId xmlns:a16="http://schemas.microsoft.com/office/drawing/2014/main" id="{BB61E0A9-A1CC-4224-A4F1-C669DE80EE5D}"/>
                  </a:ext>
                </a:extLst>
              </p:cNvPr>
              <p:cNvSpPr/>
              <p:nvPr/>
            </p:nvSpPr>
            <p:spPr>
              <a:xfrm rot="19800000">
                <a:off x="6206780" y="4731396"/>
                <a:ext cx="170064" cy="371825"/>
              </a:xfrm>
              <a:prstGeom prst="upArrow">
                <a:avLst>
                  <a:gd name="adj1" fmla="val 50000"/>
                  <a:gd name="adj2" fmla="val 10009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래픽 17">
              <a:extLst>
                <a:ext uri="{FF2B5EF4-FFF2-40B4-BE49-F238E27FC236}">
                  <a16:creationId xmlns:a16="http://schemas.microsoft.com/office/drawing/2014/main" id="{EB36AD28-7940-43E2-B2F1-AA29BE00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887" y="2218777"/>
              <a:ext cx="409475" cy="347667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A26C29-B71B-4190-A567-A4B3F818FB35}"/>
              </a:ext>
            </a:extLst>
          </p:cNvPr>
          <p:cNvSpPr/>
          <p:nvPr/>
        </p:nvSpPr>
        <p:spPr>
          <a:xfrm>
            <a:off x="2255795" y="1628444"/>
            <a:ext cx="229287" cy="2292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883E22-2013-4647-9109-CC29C0017835}"/>
              </a:ext>
            </a:extLst>
          </p:cNvPr>
          <p:cNvSpPr/>
          <p:nvPr/>
        </p:nvSpPr>
        <p:spPr>
          <a:xfrm>
            <a:off x="2498193" y="1641593"/>
            <a:ext cx="758136" cy="7865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8312391-CCBC-4BD4-B02B-761E6ABF3414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3068795" y="2236602"/>
            <a:ext cx="759569" cy="11426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3A7A7763-BC5D-4B9B-A8EB-073C0E09134A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4290401" y="1014997"/>
            <a:ext cx="759569" cy="358584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65BA9B4F-10BB-4804-BA1F-B81C5376F75C}"/>
              </a:ext>
            </a:extLst>
          </p:cNvPr>
          <p:cNvCxnSpPr>
            <a:cxnSpLocks/>
            <a:stCxn id="148" idx="2"/>
          </p:cNvCxnSpPr>
          <p:nvPr/>
        </p:nvCxnSpPr>
        <p:spPr>
          <a:xfrm rot="5400000">
            <a:off x="1954304" y="2264748"/>
            <a:ext cx="759569" cy="108634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4106AEE-9B76-4ABC-A283-F56D16AA8C0F}"/>
              </a:ext>
            </a:extLst>
          </p:cNvPr>
          <p:cNvGrpSpPr/>
          <p:nvPr/>
        </p:nvGrpSpPr>
        <p:grpSpPr>
          <a:xfrm>
            <a:off x="811664" y="3265735"/>
            <a:ext cx="1969054" cy="2165794"/>
            <a:chOff x="811664" y="3265735"/>
            <a:chExt cx="1969054" cy="2165794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C619CC2-3215-4374-A647-1BC5C7E72A32}"/>
                </a:ext>
              </a:extLst>
            </p:cNvPr>
            <p:cNvGrpSpPr/>
            <p:nvPr/>
          </p:nvGrpSpPr>
          <p:grpSpPr>
            <a:xfrm>
              <a:off x="811664" y="3579285"/>
              <a:ext cx="1969054" cy="1852244"/>
              <a:chOff x="298536" y="3579285"/>
              <a:chExt cx="1969054" cy="1852244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1622F457-B3AA-4BEA-B80A-BC1BF7E1EF81}"/>
                  </a:ext>
                </a:extLst>
              </p:cNvPr>
              <p:cNvSpPr/>
              <p:nvPr/>
            </p:nvSpPr>
            <p:spPr>
              <a:xfrm>
                <a:off x="332205" y="3868415"/>
                <a:ext cx="333375" cy="466725"/>
              </a:xfrm>
              <a:custGeom>
                <a:avLst/>
                <a:gdLst>
                  <a:gd name="connsiteX0" fmla="*/ 336804 w 333375"/>
                  <a:gd name="connsiteY0" fmla="*/ 82010 h 466725"/>
                  <a:gd name="connsiteX1" fmla="*/ 254699 w 333375"/>
                  <a:gd name="connsiteY1" fmla="*/ 0 h 466725"/>
                  <a:gd name="connsiteX2" fmla="*/ 0 w 333375"/>
                  <a:gd name="connsiteY2" fmla="*/ 442246 h 466725"/>
                  <a:gd name="connsiteX3" fmla="*/ 112014 w 333375"/>
                  <a:gd name="connsiteY3" fmla="*/ 472154 h 466725"/>
                  <a:gd name="connsiteX4" fmla="*/ 336804 w 333375"/>
                  <a:gd name="connsiteY4" fmla="*/ 8201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336804" y="82010"/>
                    </a:moveTo>
                    <a:lnTo>
                      <a:pt x="254699" y="0"/>
                    </a:lnTo>
                    <a:cubicBezTo>
                      <a:pt x="136303" y="118491"/>
                      <a:pt x="46387" y="268796"/>
                      <a:pt x="0" y="442246"/>
                    </a:cubicBezTo>
                    <a:lnTo>
                      <a:pt x="112014" y="472154"/>
                    </a:lnTo>
                    <a:cubicBezTo>
                      <a:pt x="152972" y="319088"/>
                      <a:pt x="232315" y="186595"/>
                      <a:pt x="336804" y="8201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CAB0703-B67D-4F4E-B71D-CCCE2B1C70E7}"/>
                  </a:ext>
                </a:extLst>
              </p:cNvPr>
              <p:cNvSpPr/>
              <p:nvPr/>
            </p:nvSpPr>
            <p:spPr>
              <a:xfrm>
                <a:off x="1509305" y="3612859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3067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A86CFE7-4548-449C-9CFE-0FABCCEA9874}"/>
                  </a:ext>
                </a:extLst>
              </p:cNvPr>
              <p:cNvSpPr/>
              <p:nvPr/>
            </p:nvSpPr>
            <p:spPr>
              <a:xfrm>
                <a:off x="1028768" y="3579285"/>
                <a:ext cx="504825" cy="142875"/>
              </a:xfrm>
              <a:custGeom>
                <a:avLst/>
                <a:gdLst>
                  <a:gd name="connsiteX0" fmla="*/ 480441 w 504825"/>
                  <a:gd name="connsiteY0" fmla="*/ 145683 h 142875"/>
                  <a:gd name="connsiteX1" fmla="*/ 510350 w 504825"/>
                  <a:gd name="connsiteY1" fmla="*/ 33669 h 142875"/>
                  <a:gd name="connsiteX2" fmla="*/ 0 w 504825"/>
                  <a:gd name="connsiteY2" fmla="*/ 33860 h 142875"/>
                  <a:gd name="connsiteX3" fmla="*/ 30099 w 504825"/>
                  <a:gd name="connsiteY3" fmla="*/ 145874 h 142875"/>
                  <a:gd name="connsiteX4" fmla="*/ 480441 w 504825"/>
                  <a:gd name="connsiteY4" fmla="*/ 1456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825" h="142875">
                    <a:moveTo>
                      <a:pt x="480441" y="145683"/>
                    </a:moveTo>
                    <a:lnTo>
                      <a:pt x="510350" y="33669"/>
                    </a:lnTo>
                    <a:cubicBezTo>
                      <a:pt x="336804" y="-12717"/>
                      <a:pt x="161735" y="-9765"/>
                      <a:pt x="0" y="33860"/>
                    </a:cubicBezTo>
                    <a:lnTo>
                      <a:pt x="30099" y="145874"/>
                    </a:lnTo>
                    <a:cubicBezTo>
                      <a:pt x="172879" y="107298"/>
                      <a:pt x="327374" y="104726"/>
                      <a:pt x="480441" y="145683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4C643419-D006-4529-842D-5D168D46C744}"/>
                  </a:ext>
                </a:extLst>
              </p:cNvPr>
              <p:cNvSpPr/>
              <p:nvPr/>
            </p:nvSpPr>
            <p:spPr>
              <a:xfrm>
                <a:off x="1899353" y="3867748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823" y="189928"/>
                      <a:pt x="185738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EBA77CF1-08A5-474E-AE31-577EB03B3804}"/>
                  </a:ext>
                </a:extLst>
              </p:cNvPr>
              <p:cNvSpPr/>
              <p:nvPr/>
            </p:nvSpPr>
            <p:spPr>
              <a:xfrm>
                <a:off x="2124715" y="4309517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576" y="172879"/>
                      <a:pt x="41148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B93C8B3-6754-4D8F-84C8-B29C0801958D}"/>
                  </a:ext>
                </a:extLst>
              </p:cNvPr>
              <p:cNvSpPr/>
              <p:nvPr/>
            </p:nvSpPr>
            <p:spPr>
              <a:xfrm>
                <a:off x="586999" y="3613049"/>
                <a:ext cx="466725" cy="333375"/>
              </a:xfrm>
              <a:custGeom>
                <a:avLst/>
                <a:gdLst>
                  <a:gd name="connsiteX0" fmla="*/ 471964 w 466725"/>
                  <a:gd name="connsiteY0" fmla="*/ 112014 h 333375"/>
                  <a:gd name="connsiteX1" fmla="*/ 441865 w 466725"/>
                  <a:gd name="connsiteY1" fmla="*/ 0 h 333375"/>
                  <a:gd name="connsiteX2" fmla="*/ 0 w 466725"/>
                  <a:gd name="connsiteY2" fmla="*/ 255461 h 333375"/>
                  <a:gd name="connsiteX3" fmla="*/ 82105 w 466725"/>
                  <a:gd name="connsiteY3" fmla="*/ 337471 h 333375"/>
                  <a:gd name="connsiteX4" fmla="*/ 471964 w 466725"/>
                  <a:gd name="connsiteY4" fmla="*/ 11201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471964" y="112014"/>
                    </a:moveTo>
                    <a:lnTo>
                      <a:pt x="441865" y="0"/>
                    </a:lnTo>
                    <a:cubicBezTo>
                      <a:pt x="274987" y="44958"/>
                      <a:pt x="122206" y="133255"/>
                      <a:pt x="0" y="255461"/>
                    </a:cubicBezTo>
                    <a:lnTo>
                      <a:pt x="82105" y="337471"/>
                    </a:lnTo>
                    <a:cubicBezTo>
                      <a:pt x="189928" y="229648"/>
                      <a:pt x="324707" y="151733"/>
                      <a:pt x="471964" y="11201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4049088-8876-41BF-842E-A7C365279A1B}"/>
                  </a:ext>
                </a:extLst>
              </p:cNvPr>
              <p:cNvSpPr/>
              <p:nvPr/>
            </p:nvSpPr>
            <p:spPr>
              <a:xfrm>
                <a:off x="298536" y="4310660"/>
                <a:ext cx="142875" cy="504825"/>
              </a:xfrm>
              <a:custGeom>
                <a:avLst/>
                <a:gdLst>
                  <a:gd name="connsiteX0" fmla="*/ 145683 w 142875"/>
                  <a:gd name="connsiteY0" fmla="*/ 30004 h 504825"/>
                  <a:gd name="connsiteX1" fmla="*/ 33669 w 142875"/>
                  <a:gd name="connsiteY1" fmla="*/ 0 h 504825"/>
                  <a:gd name="connsiteX2" fmla="*/ 33860 w 142875"/>
                  <a:gd name="connsiteY2" fmla="*/ 510349 h 504825"/>
                  <a:gd name="connsiteX3" fmla="*/ 145874 w 142875"/>
                  <a:gd name="connsiteY3" fmla="*/ 480250 h 504825"/>
                  <a:gd name="connsiteX4" fmla="*/ 145683 w 142875"/>
                  <a:gd name="connsiteY4" fmla="*/ 3000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45683" y="30004"/>
                    </a:moveTo>
                    <a:lnTo>
                      <a:pt x="33669" y="0"/>
                    </a:lnTo>
                    <a:cubicBezTo>
                      <a:pt x="-12717" y="173546"/>
                      <a:pt x="-9765" y="348615"/>
                      <a:pt x="33860" y="510349"/>
                    </a:cubicBezTo>
                    <a:lnTo>
                      <a:pt x="145874" y="480250"/>
                    </a:lnTo>
                    <a:cubicBezTo>
                      <a:pt x="107298" y="337566"/>
                      <a:pt x="104726" y="183071"/>
                      <a:pt x="145683" y="3000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24D277F-0B9E-4DDD-BE01-615E49B888D1}"/>
                  </a:ext>
                </a:extLst>
              </p:cNvPr>
              <p:cNvSpPr/>
              <p:nvPr/>
            </p:nvSpPr>
            <p:spPr>
              <a:xfrm>
                <a:off x="1900020" y="4789958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4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1C7605A4-730F-4A40-A646-74E8FA08EE27}"/>
                  </a:ext>
                </a:extLst>
              </p:cNvPr>
              <p:cNvSpPr/>
              <p:nvPr/>
            </p:nvSpPr>
            <p:spPr>
              <a:xfrm>
                <a:off x="332300" y="4790911"/>
                <a:ext cx="333375" cy="466725"/>
              </a:xfrm>
              <a:custGeom>
                <a:avLst/>
                <a:gdLst>
                  <a:gd name="connsiteX0" fmla="*/ 112014 w 333375"/>
                  <a:gd name="connsiteY0" fmla="*/ 0 h 466725"/>
                  <a:gd name="connsiteX1" fmla="*/ 0 w 333375"/>
                  <a:gd name="connsiteY1" fmla="*/ 30099 h 466725"/>
                  <a:gd name="connsiteX2" fmla="*/ 255461 w 333375"/>
                  <a:gd name="connsiteY2" fmla="*/ 471964 h 466725"/>
                  <a:gd name="connsiteX3" fmla="*/ 337471 w 333375"/>
                  <a:gd name="connsiteY3" fmla="*/ 389858 h 466725"/>
                  <a:gd name="connsiteX4" fmla="*/ 112014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112014" y="0"/>
                    </a:moveTo>
                    <a:lnTo>
                      <a:pt x="0" y="30099"/>
                    </a:lnTo>
                    <a:cubicBezTo>
                      <a:pt x="44958" y="196977"/>
                      <a:pt x="133255" y="349663"/>
                      <a:pt x="255461" y="471964"/>
                    </a:cubicBezTo>
                    <a:lnTo>
                      <a:pt x="337471" y="389858"/>
                    </a:lnTo>
                    <a:cubicBezTo>
                      <a:pt x="229648" y="282035"/>
                      <a:pt x="151733" y="147256"/>
                      <a:pt x="112014" y="0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33F9FBB7-DCA2-46FF-92E9-D6728D7346F2}"/>
                  </a:ext>
                </a:extLst>
              </p:cNvPr>
              <p:cNvSpPr/>
              <p:nvPr/>
            </p:nvSpPr>
            <p:spPr>
              <a:xfrm>
                <a:off x="409134" y="3692329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E2BD57A6-DABB-4F92-B000-57FDF762D426}"/>
                  </a:ext>
                </a:extLst>
              </p:cNvPr>
              <p:cNvGrpSpPr/>
              <p:nvPr/>
            </p:nvGrpSpPr>
            <p:grpSpPr>
              <a:xfrm>
                <a:off x="891448" y="4162493"/>
                <a:ext cx="774571" cy="747623"/>
                <a:chOff x="6046507" y="2246998"/>
                <a:chExt cx="774571" cy="747623"/>
              </a:xfrm>
            </p:grpSpPr>
            <p:pic>
              <p:nvPicPr>
                <p:cNvPr id="218" name="그림 217">
                  <a:extLst>
                    <a:ext uri="{FF2B5EF4-FFF2-40B4-BE49-F238E27FC236}">
                      <a16:creationId xmlns:a16="http://schemas.microsoft.com/office/drawing/2014/main" id="{5D77119D-EA69-447B-93B1-E2A5EA1F7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8977" y="2544991"/>
                  <a:ext cx="449630" cy="449630"/>
                </a:xfrm>
                <a:prstGeom prst="rect">
                  <a:avLst/>
                </a:prstGeom>
              </p:spPr>
            </p:pic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7025E6D-6A5E-48C1-999B-E5BC721ABEF9}"/>
                    </a:ext>
                  </a:extLst>
                </p:cNvPr>
                <p:cNvSpPr txBox="1"/>
                <p:nvPr/>
              </p:nvSpPr>
              <p:spPr>
                <a:xfrm>
                  <a:off x="6046507" y="2246998"/>
                  <a:ext cx="7745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ysClr val="windowText" lastClr="000000"/>
                      </a:solidFill>
                      <a:effectLst>
                        <a:outerShdw blurRad="50800" dist="38100" dir="10800000" algn="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VOLUME</a:t>
                  </a:r>
                  <a:endParaRPr lang="ko-KR" altLang="en-US" sz="800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73BEDBF-6D3A-4B2E-A70F-94B26AE36702}"/>
                </a:ext>
              </a:extLst>
            </p:cNvPr>
            <p:cNvSpPr txBox="1"/>
            <p:nvPr/>
          </p:nvSpPr>
          <p:spPr>
            <a:xfrm>
              <a:off x="1368363" y="3265735"/>
              <a:ext cx="845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0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1BC9779-E26D-4CC0-9A4D-677FC1B753F7}"/>
              </a:ext>
            </a:extLst>
          </p:cNvPr>
          <p:cNvGrpSpPr/>
          <p:nvPr/>
        </p:nvGrpSpPr>
        <p:grpSpPr>
          <a:xfrm>
            <a:off x="3149669" y="3265735"/>
            <a:ext cx="1969149" cy="2161679"/>
            <a:chOff x="3038620" y="3265735"/>
            <a:chExt cx="1969149" cy="216167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AEB513D-587F-46FB-B92C-D45E3E89B6E1}"/>
                </a:ext>
              </a:extLst>
            </p:cNvPr>
            <p:cNvGrpSpPr/>
            <p:nvPr/>
          </p:nvGrpSpPr>
          <p:grpSpPr>
            <a:xfrm>
              <a:off x="3038620" y="3571527"/>
              <a:ext cx="1969149" cy="1855887"/>
              <a:chOff x="2525492" y="3571527"/>
              <a:chExt cx="1969149" cy="1855887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6A623946-1FBE-43DA-B2A3-7E8BEA657EDD}"/>
                  </a:ext>
                </a:extLst>
              </p:cNvPr>
              <p:cNvSpPr/>
              <p:nvPr/>
            </p:nvSpPr>
            <p:spPr>
              <a:xfrm>
                <a:off x="3736356" y="3605148"/>
                <a:ext cx="466725" cy="333375"/>
              </a:xfrm>
              <a:custGeom>
                <a:avLst/>
                <a:gdLst>
                  <a:gd name="connsiteX0" fmla="*/ 390049 w 466725"/>
                  <a:gd name="connsiteY0" fmla="*/ 336899 h 333375"/>
                  <a:gd name="connsiteX1" fmla="*/ 472059 w 466725"/>
                  <a:gd name="connsiteY1" fmla="*/ 254794 h 333375"/>
                  <a:gd name="connsiteX2" fmla="*/ 29908 w 466725"/>
                  <a:gd name="connsiteY2" fmla="*/ 0 h 333375"/>
                  <a:gd name="connsiteX3" fmla="*/ 0 w 466725"/>
                  <a:gd name="connsiteY3" fmla="*/ 112014 h 333375"/>
                  <a:gd name="connsiteX4" fmla="*/ 390049 w 466725"/>
                  <a:gd name="connsiteY4" fmla="*/ 33689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725" h="333375">
                    <a:moveTo>
                      <a:pt x="390049" y="336899"/>
                    </a:moveTo>
                    <a:lnTo>
                      <a:pt x="472059" y="254794"/>
                    </a:lnTo>
                    <a:cubicBezTo>
                      <a:pt x="353663" y="136303"/>
                      <a:pt x="203359" y="46387"/>
                      <a:pt x="29908" y="0"/>
                    </a:cubicBezTo>
                    <a:lnTo>
                      <a:pt x="0" y="112014"/>
                    </a:lnTo>
                    <a:cubicBezTo>
                      <a:pt x="152971" y="153067"/>
                      <a:pt x="285560" y="232410"/>
                      <a:pt x="390049" y="336899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E07C30F-3F9D-4AE4-98B2-B16D8EC88F76}"/>
                  </a:ext>
                </a:extLst>
              </p:cNvPr>
              <p:cNvSpPr/>
              <p:nvPr/>
            </p:nvSpPr>
            <p:spPr>
              <a:xfrm>
                <a:off x="4126309" y="3860037"/>
                <a:ext cx="333375" cy="466725"/>
              </a:xfrm>
              <a:custGeom>
                <a:avLst/>
                <a:gdLst>
                  <a:gd name="connsiteX0" fmla="*/ 225457 w 333375"/>
                  <a:gd name="connsiteY0" fmla="*/ 471964 h 466725"/>
                  <a:gd name="connsiteX1" fmla="*/ 337471 w 333375"/>
                  <a:gd name="connsiteY1" fmla="*/ 441865 h 466725"/>
                  <a:gd name="connsiteX2" fmla="*/ 82010 w 333375"/>
                  <a:gd name="connsiteY2" fmla="*/ 0 h 466725"/>
                  <a:gd name="connsiteX3" fmla="*/ 0 w 333375"/>
                  <a:gd name="connsiteY3" fmla="*/ 82105 h 466725"/>
                  <a:gd name="connsiteX4" fmla="*/ 225457 w 333375"/>
                  <a:gd name="connsiteY4" fmla="*/ 47196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5457" y="471964"/>
                    </a:moveTo>
                    <a:lnTo>
                      <a:pt x="337471" y="441865"/>
                    </a:lnTo>
                    <a:cubicBezTo>
                      <a:pt x="292513" y="274987"/>
                      <a:pt x="204216" y="122301"/>
                      <a:pt x="82010" y="0"/>
                    </a:cubicBezTo>
                    <a:lnTo>
                      <a:pt x="0" y="82105"/>
                    </a:lnTo>
                    <a:cubicBezTo>
                      <a:pt x="107918" y="189928"/>
                      <a:pt x="185833" y="324707"/>
                      <a:pt x="225457" y="471964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F29DCD7-D2AA-4AD8-B41E-DD9409344578}"/>
                  </a:ext>
                </a:extLst>
              </p:cNvPr>
              <p:cNvSpPr/>
              <p:nvPr/>
            </p:nvSpPr>
            <p:spPr>
              <a:xfrm>
                <a:off x="4351766" y="4301806"/>
                <a:ext cx="142875" cy="504825"/>
              </a:xfrm>
              <a:custGeom>
                <a:avLst/>
                <a:gdLst>
                  <a:gd name="connsiteX0" fmla="*/ 191 w 142875"/>
                  <a:gd name="connsiteY0" fmla="*/ 480441 h 504825"/>
                  <a:gd name="connsiteX1" fmla="*/ 112204 w 142875"/>
                  <a:gd name="connsiteY1" fmla="*/ 510350 h 504825"/>
                  <a:gd name="connsiteX2" fmla="*/ 112014 w 142875"/>
                  <a:gd name="connsiteY2" fmla="*/ 0 h 504825"/>
                  <a:gd name="connsiteX3" fmla="*/ 0 w 142875"/>
                  <a:gd name="connsiteY3" fmla="*/ 30099 h 504825"/>
                  <a:gd name="connsiteX4" fmla="*/ 191 w 142875"/>
                  <a:gd name="connsiteY4" fmla="*/ 480441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504825">
                    <a:moveTo>
                      <a:pt x="191" y="480441"/>
                    </a:moveTo>
                    <a:lnTo>
                      <a:pt x="112204" y="510350"/>
                    </a:lnTo>
                    <a:cubicBezTo>
                      <a:pt x="158591" y="336804"/>
                      <a:pt x="155639" y="161830"/>
                      <a:pt x="112014" y="0"/>
                    </a:cubicBezTo>
                    <a:lnTo>
                      <a:pt x="0" y="30099"/>
                    </a:lnTo>
                    <a:cubicBezTo>
                      <a:pt x="38481" y="172879"/>
                      <a:pt x="41053" y="327374"/>
                      <a:pt x="191" y="480441"/>
                    </a:cubicBez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61E6625A-E400-4507-AE5F-A2033EC574D5}"/>
                  </a:ext>
                </a:extLst>
              </p:cNvPr>
              <p:cNvSpPr/>
              <p:nvPr/>
            </p:nvSpPr>
            <p:spPr>
              <a:xfrm>
                <a:off x="4127071" y="4782247"/>
                <a:ext cx="333375" cy="466725"/>
              </a:xfrm>
              <a:custGeom>
                <a:avLst/>
                <a:gdLst>
                  <a:gd name="connsiteX0" fmla="*/ 224885 w 333375"/>
                  <a:gd name="connsiteY0" fmla="*/ 0 h 466725"/>
                  <a:gd name="connsiteX1" fmla="*/ 0 w 333375"/>
                  <a:gd name="connsiteY1" fmla="*/ 390144 h 466725"/>
                  <a:gd name="connsiteX2" fmla="*/ 82105 w 333375"/>
                  <a:gd name="connsiteY2" fmla="*/ 472154 h 466725"/>
                  <a:gd name="connsiteX3" fmla="*/ 336899 w 333375"/>
                  <a:gd name="connsiteY3" fmla="*/ 30004 h 466725"/>
                  <a:gd name="connsiteX4" fmla="*/ 224885 w 333375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466725">
                    <a:moveTo>
                      <a:pt x="224885" y="0"/>
                    </a:moveTo>
                    <a:cubicBezTo>
                      <a:pt x="183928" y="153067"/>
                      <a:pt x="104585" y="285655"/>
                      <a:pt x="0" y="390144"/>
                    </a:cubicBezTo>
                    <a:lnTo>
                      <a:pt x="82105" y="472154"/>
                    </a:lnTo>
                    <a:cubicBezTo>
                      <a:pt x="200596" y="353759"/>
                      <a:pt x="290513" y="203454"/>
                      <a:pt x="336899" y="30004"/>
                    </a:cubicBezTo>
                    <a:lnTo>
                      <a:pt x="224885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6AB0EF43-574F-409C-9AA6-91AC0449DB3C}"/>
                  </a:ext>
                </a:extLst>
              </p:cNvPr>
              <p:cNvSpPr/>
              <p:nvPr/>
            </p:nvSpPr>
            <p:spPr>
              <a:xfrm>
                <a:off x="2525492" y="3571527"/>
                <a:ext cx="1238250" cy="1676400"/>
              </a:xfrm>
              <a:custGeom>
                <a:avLst/>
                <a:gdLst>
                  <a:gd name="connsiteX0" fmla="*/ 730328 w 1238250"/>
                  <a:gd name="connsiteY0" fmla="*/ 33811 h 1676400"/>
                  <a:gd name="connsiteX1" fmla="*/ 288463 w 1238250"/>
                  <a:gd name="connsiteY1" fmla="*/ 289271 h 1676400"/>
                  <a:gd name="connsiteX2" fmla="*/ 33669 w 1238250"/>
                  <a:gd name="connsiteY2" fmla="*/ 731422 h 1676400"/>
                  <a:gd name="connsiteX3" fmla="*/ 33860 w 1238250"/>
                  <a:gd name="connsiteY3" fmla="*/ 1241771 h 1676400"/>
                  <a:gd name="connsiteX4" fmla="*/ 289320 w 1238250"/>
                  <a:gd name="connsiteY4" fmla="*/ 1683636 h 1676400"/>
                  <a:gd name="connsiteX5" fmla="*/ 371330 w 1238250"/>
                  <a:gd name="connsiteY5" fmla="*/ 1601531 h 1676400"/>
                  <a:gd name="connsiteX6" fmla="*/ 145969 w 1238250"/>
                  <a:gd name="connsiteY6" fmla="*/ 1211672 h 1676400"/>
                  <a:gd name="connsiteX7" fmla="*/ 145874 w 1238250"/>
                  <a:gd name="connsiteY7" fmla="*/ 761330 h 1676400"/>
                  <a:gd name="connsiteX8" fmla="*/ 370759 w 1238250"/>
                  <a:gd name="connsiteY8" fmla="*/ 371186 h 1676400"/>
                  <a:gd name="connsiteX9" fmla="*/ 760617 w 1238250"/>
                  <a:gd name="connsiteY9" fmla="*/ 145825 h 1676400"/>
                  <a:gd name="connsiteX10" fmla="*/ 1210959 w 1238250"/>
                  <a:gd name="connsiteY10" fmla="*/ 145730 h 1676400"/>
                  <a:gd name="connsiteX11" fmla="*/ 1240868 w 1238250"/>
                  <a:gd name="connsiteY11" fmla="*/ 33716 h 1676400"/>
                  <a:gd name="connsiteX12" fmla="*/ 730328 w 1238250"/>
                  <a:gd name="connsiteY12" fmla="*/ 33811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0" h="1676400">
                    <a:moveTo>
                      <a:pt x="730328" y="33811"/>
                    </a:moveTo>
                    <a:cubicBezTo>
                      <a:pt x="563450" y="78769"/>
                      <a:pt x="410764" y="167066"/>
                      <a:pt x="288463" y="289271"/>
                    </a:cubicBezTo>
                    <a:cubicBezTo>
                      <a:pt x="169972" y="407667"/>
                      <a:pt x="80056" y="557972"/>
                      <a:pt x="33669" y="731422"/>
                    </a:cubicBezTo>
                    <a:cubicBezTo>
                      <a:pt x="-12718" y="904967"/>
                      <a:pt x="-9765" y="1080037"/>
                      <a:pt x="33860" y="1241771"/>
                    </a:cubicBezTo>
                    <a:cubicBezTo>
                      <a:pt x="78818" y="1408649"/>
                      <a:pt x="167114" y="1561335"/>
                      <a:pt x="289320" y="1683636"/>
                    </a:cubicBezTo>
                    <a:lnTo>
                      <a:pt x="371330" y="1601531"/>
                    </a:lnTo>
                    <a:cubicBezTo>
                      <a:pt x="263508" y="1493612"/>
                      <a:pt x="185688" y="1358929"/>
                      <a:pt x="145969" y="1211672"/>
                    </a:cubicBezTo>
                    <a:cubicBezTo>
                      <a:pt x="107488" y="1068893"/>
                      <a:pt x="104916" y="914492"/>
                      <a:pt x="145874" y="761330"/>
                    </a:cubicBezTo>
                    <a:cubicBezTo>
                      <a:pt x="186831" y="608264"/>
                      <a:pt x="266175" y="475676"/>
                      <a:pt x="370759" y="371186"/>
                    </a:cubicBezTo>
                    <a:cubicBezTo>
                      <a:pt x="478677" y="263363"/>
                      <a:pt x="613361" y="185449"/>
                      <a:pt x="760617" y="145825"/>
                    </a:cubicBezTo>
                    <a:cubicBezTo>
                      <a:pt x="903397" y="107344"/>
                      <a:pt x="1057797" y="104772"/>
                      <a:pt x="1210959" y="145730"/>
                    </a:cubicBezTo>
                    <a:lnTo>
                      <a:pt x="1240868" y="33716"/>
                    </a:lnTo>
                    <a:cubicBezTo>
                      <a:pt x="1067227" y="-12671"/>
                      <a:pt x="892158" y="-9814"/>
                      <a:pt x="730328" y="338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C3450C8-E027-4DC1-9004-9598B53662AF}"/>
                  </a:ext>
                </a:extLst>
              </p:cNvPr>
              <p:cNvSpPr/>
              <p:nvPr/>
            </p:nvSpPr>
            <p:spPr>
              <a:xfrm>
                <a:off x="2644317" y="368821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4A2C9A7-9B05-4C41-92FA-D830941E4FA9}"/>
                  </a:ext>
                </a:extLst>
              </p:cNvPr>
              <p:cNvSpPr txBox="1"/>
              <p:nvPr/>
            </p:nvSpPr>
            <p:spPr>
              <a:xfrm>
                <a:off x="3120069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C2F439-6A9B-49D8-8944-492B61E98FC4}"/>
                  </a:ext>
                </a:extLst>
              </p:cNvPr>
              <p:cNvSpPr txBox="1"/>
              <p:nvPr/>
            </p:nvSpPr>
            <p:spPr>
              <a:xfrm>
                <a:off x="3253670" y="4452524"/>
                <a:ext cx="5405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25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F2BA625-4404-4050-AF2B-512ECD5D9E83}"/>
                </a:ext>
              </a:extLst>
            </p:cNvPr>
            <p:cNvSpPr txBox="1"/>
            <p:nvPr/>
          </p:nvSpPr>
          <p:spPr>
            <a:xfrm>
              <a:off x="3597346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25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FF1BB14-E70E-454B-B929-6A9CF086FD7F}"/>
              </a:ext>
            </a:extLst>
          </p:cNvPr>
          <p:cNvGrpSpPr/>
          <p:nvPr/>
        </p:nvGrpSpPr>
        <p:grpSpPr>
          <a:xfrm>
            <a:off x="5487768" y="3265735"/>
            <a:ext cx="1971675" cy="2138649"/>
            <a:chOff x="5487768" y="3265735"/>
            <a:chExt cx="1971675" cy="213864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7F28021-349D-49D5-B60C-937ADABCB3BF}"/>
                </a:ext>
              </a:extLst>
            </p:cNvPr>
            <p:cNvGrpSpPr/>
            <p:nvPr/>
          </p:nvGrpSpPr>
          <p:grpSpPr>
            <a:xfrm>
              <a:off x="5487768" y="3546054"/>
              <a:ext cx="1971675" cy="1858330"/>
              <a:chOff x="4974640" y="3546054"/>
              <a:chExt cx="1971675" cy="1858330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CA1DB66-783F-4B9D-8ED6-19647F80FD84}"/>
                  </a:ext>
                </a:extLst>
              </p:cNvPr>
              <p:cNvSpPr/>
              <p:nvPr/>
            </p:nvSpPr>
            <p:spPr>
              <a:xfrm>
                <a:off x="4974640" y="3546054"/>
                <a:ext cx="1971675" cy="1676400"/>
              </a:xfrm>
              <a:custGeom>
                <a:avLst/>
                <a:gdLst>
                  <a:gd name="connsiteX0" fmla="*/ 1938288 w 1971675"/>
                  <a:gd name="connsiteY0" fmla="*/ 730323 h 1676400"/>
                  <a:gd name="connsiteX1" fmla="*/ 1682828 w 1971675"/>
                  <a:gd name="connsiteY1" fmla="*/ 288458 h 1676400"/>
                  <a:gd name="connsiteX2" fmla="*/ 1260394 w 1971675"/>
                  <a:gd name="connsiteY2" fmla="*/ 39284 h 1676400"/>
                  <a:gd name="connsiteX3" fmla="*/ 1260394 w 1971675"/>
                  <a:gd name="connsiteY3" fmla="*/ 39189 h 1676400"/>
                  <a:gd name="connsiteX4" fmla="*/ 1252869 w 1971675"/>
                  <a:gd name="connsiteY4" fmla="*/ 37188 h 1676400"/>
                  <a:gd name="connsiteX5" fmla="*/ 1240677 w 1971675"/>
                  <a:gd name="connsiteY5" fmla="*/ 33664 h 1676400"/>
                  <a:gd name="connsiteX6" fmla="*/ 1240582 w 1971675"/>
                  <a:gd name="connsiteY6" fmla="*/ 33855 h 1676400"/>
                  <a:gd name="connsiteX7" fmla="*/ 1240582 w 1971675"/>
                  <a:gd name="connsiteY7" fmla="*/ 33855 h 1676400"/>
                  <a:gd name="connsiteX8" fmla="*/ 1240677 w 1971675"/>
                  <a:gd name="connsiteY8" fmla="*/ 33664 h 1676400"/>
                  <a:gd name="connsiteX9" fmla="*/ 1227819 w 1971675"/>
                  <a:gd name="connsiteY9" fmla="*/ 30426 h 1676400"/>
                  <a:gd name="connsiteX10" fmla="*/ 1220199 w 1971675"/>
                  <a:gd name="connsiteY10" fmla="*/ 28426 h 1676400"/>
                  <a:gd name="connsiteX11" fmla="*/ 1220199 w 1971675"/>
                  <a:gd name="connsiteY11" fmla="*/ 28521 h 1676400"/>
                  <a:gd name="connsiteX12" fmla="*/ 730328 w 1971675"/>
                  <a:gd name="connsiteY12" fmla="*/ 33760 h 1676400"/>
                  <a:gd name="connsiteX13" fmla="*/ 288463 w 1971675"/>
                  <a:gd name="connsiteY13" fmla="*/ 289220 h 1676400"/>
                  <a:gd name="connsiteX14" fmla="*/ 33669 w 1971675"/>
                  <a:gd name="connsiteY14" fmla="*/ 731371 h 1676400"/>
                  <a:gd name="connsiteX15" fmla="*/ 33860 w 1971675"/>
                  <a:gd name="connsiteY15" fmla="*/ 1241720 h 1676400"/>
                  <a:gd name="connsiteX16" fmla="*/ 289320 w 1971675"/>
                  <a:gd name="connsiteY16" fmla="*/ 1683585 h 1676400"/>
                  <a:gd name="connsiteX17" fmla="*/ 371330 w 1971675"/>
                  <a:gd name="connsiteY17" fmla="*/ 1601479 h 1676400"/>
                  <a:gd name="connsiteX18" fmla="*/ 145969 w 1971675"/>
                  <a:gd name="connsiteY18" fmla="*/ 1211621 h 1676400"/>
                  <a:gd name="connsiteX19" fmla="*/ 145874 w 1971675"/>
                  <a:gd name="connsiteY19" fmla="*/ 761279 h 1676400"/>
                  <a:gd name="connsiteX20" fmla="*/ 370759 w 1971675"/>
                  <a:gd name="connsiteY20" fmla="*/ 371135 h 1676400"/>
                  <a:gd name="connsiteX21" fmla="*/ 760617 w 1971675"/>
                  <a:gd name="connsiteY21" fmla="*/ 145773 h 1676400"/>
                  <a:gd name="connsiteX22" fmla="*/ 1201815 w 1971675"/>
                  <a:gd name="connsiteY22" fmla="*/ 143392 h 1676400"/>
                  <a:gd name="connsiteX23" fmla="*/ 1221342 w 1971675"/>
                  <a:gd name="connsiteY23" fmla="*/ 148631 h 1676400"/>
                  <a:gd name="connsiteX24" fmla="*/ 1601008 w 1971675"/>
                  <a:gd name="connsiteY24" fmla="*/ 370468 h 1676400"/>
                  <a:gd name="connsiteX25" fmla="*/ 1826370 w 1971675"/>
                  <a:gd name="connsiteY25" fmla="*/ 760327 h 1676400"/>
                  <a:gd name="connsiteX26" fmla="*/ 1826465 w 1971675"/>
                  <a:gd name="connsiteY26" fmla="*/ 1210669 h 1676400"/>
                  <a:gd name="connsiteX27" fmla="*/ 1601580 w 1971675"/>
                  <a:gd name="connsiteY27" fmla="*/ 1600813 h 1676400"/>
                  <a:gd name="connsiteX28" fmla="*/ 1683685 w 1971675"/>
                  <a:gd name="connsiteY28" fmla="*/ 1682823 h 1676400"/>
                  <a:gd name="connsiteX29" fmla="*/ 1938479 w 1971675"/>
                  <a:gd name="connsiteY29" fmla="*/ 1240672 h 1676400"/>
                  <a:gd name="connsiteX30" fmla="*/ 1938288 w 1971675"/>
                  <a:gd name="connsiteY30" fmla="*/ 730323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71675" h="1676400">
                    <a:moveTo>
                      <a:pt x="1938288" y="730323"/>
                    </a:moveTo>
                    <a:cubicBezTo>
                      <a:pt x="1893330" y="563445"/>
                      <a:pt x="1805034" y="410759"/>
                      <a:pt x="1682828" y="288458"/>
                    </a:cubicBezTo>
                    <a:cubicBezTo>
                      <a:pt x="1568909" y="174444"/>
                      <a:pt x="1425558" y="87099"/>
                      <a:pt x="1260394" y="39284"/>
                    </a:cubicBezTo>
                    <a:lnTo>
                      <a:pt x="1260394" y="39189"/>
                    </a:lnTo>
                    <a:lnTo>
                      <a:pt x="1252869" y="37188"/>
                    </a:lnTo>
                    <a:cubicBezTo>
                      <a:pt x="1248774" y="36046"/>
                      <a:pt x="1244773" y="34807"/>
                      <a:pt x="1240677" y="33664"/>
                    </a:cubicBezTo>
                    <a:lnTo>
                      <a:pt x="1240582" y="33855"/>
                    </a:lnTo>
                    <a:lnTo>
                      <a:pt x="1240582" y="33855"/>
                    </a:lnTo>
                    <a:lnTo>
                      <a:pt x="1240677" y="33664"/>
                    </a:lnTo>
                    <a:cubicBezTo>
                      <a:pt x="1236391" y="32521"/>
                      <a:pt x="1232105" y="31569"/>
                      <a:pt x="1227819" y="30426"/>
                    </a:cubicBezTo>
                    <a:lnTo>
                      <a:pt x="1220199" y="28426"/>
                    </a:lnTo>
                    <a:lnTo>
                      <a:pt x="1220199" y="28521"/>
                    </a:lnTo>
                    <a:cubicBezTo>
                      <a:pt x="1053416" y="-12341"/>
                      <a:pt x="885776" y="-8150"/>
                      <a:pt x="730328" y="33760"/>
                    </a:cubicBezTo>
                    <a:cubicBezTo>
                      <a:pt x="563450" y="78718"/>
                      <a:pt x="410764" y="167014"/>
                      <a:pt x="288463" y="289220"/>
                    </a:cubicBezTo>
                    <a:cubicBezTo>
                      <a:pt x="169972" y="407616"/>
                      <a:pt x="80056" y="557920"/>
                      <a:pt x="33669" y="731371"/>
                    </a:cubicBezTo>
                    <a:cubicBezTo>
                      <a:pt x="-12718" y="904916"/>
                      <a:pt x="-9765" y="1079986"/>
                      <a:pt x="33860" y="1241720"/>
                    </a:cubicBezTo>
                    <a:cubicBezTo>
                      <a:pt x="78818" y="1408598"/>
                      <a:pt x="167114" y="1561284"/>
                      <a:pt x="289320" y="1683585"/>
                    </a:cubicBezTo>
                    <a:lnTo>
                      <a:pt x="371330" y="1601479"/>
                    </a:lnTo>
                    <a:cubicBezTo>
                      <a:pt x="263508" y="1493561"/>
                      <a:pt x="185688" y="1358878"/>
                      <a:pt x="145969" y="1211621"/>
                    </a:cubicBezTo>
                    <a:cubicBezTo>
                      <a:pt x="107488" y="1068841"/>
                      <a:pt x="104916" y="914441"/>
                      <a:pt x="145874" y="761279"/>
                    </a:cubicBezTo>
                    <a:cubicBezTo>
                      <a:pt x="186831" y="608212"/>
                      <a:pt x="266175" y="475624"/>
                      <a:pt x="370759" y="371135"/>
                    </a:cubicBezTo>
                    <a:cubicBezTo>
                      <a:pt x="478677" y="263312"/>
                      <a:pt x="613361" y="185397"/>
                      <a:pt x="760617" y="145773"/>
                    </a:cubicBezTo>
                    <a:cubicBezTo>
                      <a:pt x="900539" y="108055"/>
                      <a:pt x="1051701" y="104911"/>
                      <a:pt x="1201815" y="143392"/>
                    </a:cubicBezTo>
                    <a:lnTo>
                      <a:pt x="1221342" y="148631"/>
                    </a:lnTo>
                    <a:cubicBezTo>
                      <a:pt x="1370027" y="190351"/>
                      <a:pt x="1498900" y="268265"/>
                      <a:pt x="1601008" y="370468"/>
                    </a:cubicBezTo>
                    <a:cubicBezTo>
                      <a:pt x="1708831" y="478387"/>
                      <a:pt x="1786746" y="613070"/>
                      <a:pt x="1826370" y="760327"/>
                    </a:cubicBezTo>
                    <a:cubicBezTo>
                      <a:pt x="1864851" y="903106"/>
                      <a:pt x="1867422" y="1057506"/>
                      <a:pt x="1826465" y="1210669"/>
                    </a:cubicBezTo>
                    <a:cubicBezTo>
                      <a:pt x="1785507" y="1363735"/>
                      <a:pt x="1706164" y="1496323"/>
                      <a:pt x="1601580" y="1600813"/>
                    </a:cubicBezTo>
                    <a:lnTo>
                      <a:pt x="1683685" y="1682823"/>
                    </a:lnTo>
                    <a:cubicBezTo>
                      <a:pt x="1802176" y="1564427"/>
                      <a:pt x="1892092" y="1414123"/>
                      <a:pt x="1938479" y="1240672"/>
                    </a:cubicBezTo>
                    <a:cubicBezTo>
                      <a:pt x="1984866" y="1067127"/>
                      <a:pt x="1981913" y="892057"/>
                      <a:pt x="1938288" y="7303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solidFill>
                  <a:srgbClr val="000000">
                    <a:alpha val="3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14ACBA03-027F-4556-9C0B-00828DC91131}"/>
                  </a:ext>
                </a:extLst>
              </p:cNvPr>
              <p:cNvSpPr/>
              <p:nvPr/>
            </p:nvSpPr>
            <p:spPr>
              <a:xfrm>
                <a:off x="5093465" y="3665184"/>
                <a:ext cx="1739200" cy="17392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95560DCE-ED6A-4E34-976B-F763C2AF52FE}"/>
                  </a:ext>
                </a:extLst>
              </p:cNvPr>
              <p:cNvSpPr txBox="1"/>
              <p:nvPr/>
            </p:nvSpPr>
            <p:spPr>
              <a:xfrm>
                <a:off x="5578863" y="415478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VOLUME</a:t>
                </a:r>
                <a:endParaRPr lang="ko-KR" altLang="en-US" sz="8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BE3257E-03B0-4830-ABE9-5A72E5AE3506}"/>
                  </a:ext>
                </a:extLst>
              </p:cNvPr>
              <p:cNvSpPr txBox="1"/>
              <p:nvPr/>
            </p:nvSpPr>
            <p:spPr>
              <a:xfrm>
                <a:off x="5511477" y="4452524"/>
                <a:ext cx="898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50800" dist="38100" dir="10800000" algn="r" rotWithShape="0">
                        <a:prstClr val="black">
                          <a:alpha val="40000"/>
                        </a:prstClr>
                      </a:outerShdw>
                    </a:effectLst>
                  </a:rPr>
                  <a:t>MAX</a:t>
                </a:r>
                <a:endParaRPr lang="ko-KR" altLang="en-US" sz="1400" dirty="0">
                  <a:solidFill>
                    <a:sysClr val="windowText" lastClr="0000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09E11F75-520E-48B1-AA80-B64E05A9BF3C}"/>
                </a:ext>
              </a:extLst>
            </p:cNvPr>
            <p:cNvSpPr txBox="1"/>
            <p:nvPr/>
          </p:nvSpPr>
          <p:spPr>
            <a:xfrm>
              <a:off x="5997845" y="3265735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볼륨 </a:t>
              </a:r>
              <a:r>
                <a:rPr lang="en-US" altLang="ko-KR" sz="1050" dirty="0"/>
                <a:t>45</a:t>
              </a:r>
              <a:r>
                <a:rPr lang="ko-KR" altLang="en-US" sz="1050" dirty="0"/>
                <a:t>단계</a:t>
              </a:r>
              <a:endParaRPr lang="en-US" altLang="ko-KR" sz="1050" dirty="0"/>
            </a:p>
          </p:txBody>
        </p: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876258F-D487-4FBA-97CE-C324BF57C06D}"/>
              </a:ext>
            </a:extLst>
          </p:cNvPr>
          <p:cNvCxnSpPr>
            <a:cxnSpLocks/>
          </p:cNvCxnSpPr>
          <p:nvPr/>
        </p:nvCxnSpPr>
        <p:spPr>
          <a:xfrm>
            <a:off x="922262" y="5300943"/>
            <a:ext cx="0" cy="360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C4DCC702-BBF7-48E1-A293-280493DED8CF}"/>
              </a:ext>
            </a:extLst>
          </p:cNvPr>
          <p:cNvSpPr txBox="1"/>
          <p:nvPr/>
        </p:nvSpPr>
        <p:spPr>
          <a:xfrm>
            <a:off x="721749" y="5681326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칸 </a:t>
            </a:r>
            <a:r>
              <a:rPr lang="en-US" altLang="ko-KR" sz="1050" dirty="0"/>
              <a:t>=</a:t>
            </a:r>
            <a:r>
              <a:rPr lang="ko-KR" altLang="en-US" sz="1050" dirty="0"/>
              <a:t> 볼륨 </a:t>
            </a:r>
            <a:r>
              <a:rPr lang="en-US" altLang="ko-KR" sz="1050" dirty="0"/>
              <a:t>5</a:t>
            </a:r>
            <a:r>
              <a:rPr lang="ko-KR" altLang="en-US" sz="1050" dirty="0"/>
              <a:t>단계 의미</a:t>
            </a:r>
            <a:endParaRPr lang="en-US" altLang="ko-KR" sz="1050" dirty="0"/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7AE355F4-DC79-4605-90B8-3C32C2A026F3}"/>
              </a:ext>
            </a:extLst>
          </p:cNvPr>
          <p:cNvSpPr/>
          <p:nvPr/>
        </p:nvSpPr>
        <p:spPr>
          <a:xfrm>
            <a:off x="811137" y="4782247"/>
            <a:ext cx="423041" cy="5186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01EABC9-FFE5-49CB-8DAA-8BE3B15AD77B}"/>
              </a:ext>
            </a:extLst>
          </p:cNvPr>
          <p:cNvSpPr/>
          <p:nvPr/>
        </p:nvSpPr>
        <p:spPr>
          <a:xfrm>
            <a:off x="1001992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FF354081-915B-4A0B-91AE-C9351B08F21C}"/>
              </a:ext>
            </a:extLst>
          </p:cNvPr>
          <p:cNvSpPr/>
          <p:nvPr/>
        </p:nvSpPr>
        <p:spPr>
          <a:xfrm>
            <a:off x="33393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1-2</a:t>
            </a:r>
            <a:endParaRPr lang="ko-KR" altLang="en-US" sz="1000" b="1" dirty="0"/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CE54B598-A6A3-4105-B736-DF7A35024290}"/>
              </a:ext>
            </a:extLst>
          </p:cNvPr>
          <p:cNvSpPr/>
          <p:nvPr/>
        </p:nvSpPr>
        <p:spPr>
          <a:xfrm>
            <a:off x="5606593" y="3326816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1-3</a:t>
            </a:r>
            <a:endParaRPr lang="ko-KR" altLang="en-US" sz="1000" b="1" dirty="0"/>
          </a:p>
        </p:txBody>
      </p: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2261CB55-3B0B-40A6-95B7-84943B6AE581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28B6FCD7-EB5E-4282-88F5-CFC86ACA0555}"/>
              </a:ext>
            </a:extLst>
          </p:cNvPr>
          <p:cNvSpPr txBox="1"/>
          <p:nvPr/>
        </p:nvSpPr>
        <p:spPr>
          <a:xfrm>
            <a:off x="7883773" y="197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sc_s_con01</a:t>
            </a:r>
          </a:p>
        </p:txBody>
      </p:sp>
    </p:spTree>
    <p:extLst>
      <p:ext uri="{BB962C8B-B14F-4D97-AF65-F5344CB8AC3E}">
        <p14:creationId xmlns:p14="http://schemas.microsoft.com/office/powerpoint/2010/main" val="352280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0C30698-6DE6-4FA4-8ADA-C95CD0DB3325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08AAE4-0370-4B77-8AFF-C567DC58EBB4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7D7B7-7A94-455A-A269-D4FE82358572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10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A48B94-9F23-4451-A86B-1DC04556D4E2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76C1888-7438-43D1-BE60-6E738582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21" y="2048432"/>
            <a:ext cx="6886952" cy="3159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313820-061E-457F-A9FE-8F2F8FAC8754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A01A2E-5BA8-4131-B09C-5525635DAF63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4034F97-CB64-4B7F-B72F-2DC00AA455C2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2C9A38-CE1D-45EE-8506-FEFA4662DA0C}"/>
              </a:ext>
            </a:extLst>
          </p:cNvPr>
          <p:cNvSpPr txBox="1"/>
          <p:nvPr/>
        </p:nvSpPr>
        <p:spPr>
          <a:xfrm>
            <a:off x="136187" y="1977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수동주행 모드 제안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93BDF9-F267-4B90-858F-6CE2ACB46336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955AD5-0F83-40F5-8CB2-F9538DC87572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F69B4B-5D66-4B92-AD32-699EBB5CB584}"/>
              </a:ext>
            </a:extLst>
          </p:cNvPr>
          <p:cNvSpPr/>
          <p:nvPr/>
        </p:nvSpPr>
        <p:spPr>
          <a:xfrm>
            <a:off x="7885215" y="688769"/>
            <a:ext cx="4306783" cy="439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 진입 시 뒷배경에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활성화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+mn-ea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해당 화면으로 진입하면 </a:t>
            </a:r>
            <a:r>
              <a:rPr lang="en-US" altLang="ko-KR" sz="9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위치로 이동하고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가 말하는 듯한 모션 재생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변경 제안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자동주행으로 진행할 경우 늦을 수 있다는 경고와 함께 수동 주행으로 전환할 것으로 제안하는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거절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수락 버튼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주행모드 변경 문구 노출 후 버튼 생성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특정 버튼을 가리키면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상태로 전환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(ex.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OK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hover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상태에서 해당 버튼을 선택하면 각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버튼별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이벤트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거절 버튼을 선택하면 본래 컨텐츠 화면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모드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수락 버튼을 선택하면 발화 화면이 페이드아웃 되면서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주행 모드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트랜지션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발생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주행 모드를 변경하도록 유도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5ECE-5DAD-496E-B147-E202F8D1914C}"/>
              </a:ext>
            </a:extLst>
          </p:cNvPr>
          <p:cNvSpPr txBox="1"/>
          <p:nvPr/>
        </p:nvSpPr>
        <p:spPr>
          <a:xfrm>
            <a:off x="2189440" y="3144211"/>
            <a:ext cx="354257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We'll be late if we keep going.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Do you want to change the Drive mode?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2147A-4DC0-44C5-B06E-80DB77D1E9BC}"/>
              </a:ext>
            </a:extLst>
          </p:cNvPr>
          <p:cNvSpPr/>
          <p:nvPr/>
        </p:nvSpPr>
        <p:spPr>
          <a:xfrm>
            <a:off x="3172074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6FBB-2436-4DEB-B713-9BA3D9572EBF}"/>
              </a:ext>
            </a:extLst>
          </p:cNvPr>
          <p:cNvSpPr/>
          <p:nvPr/>
        </p:nvSpPr>
        <p:spPr>
          <a:xfrm>
            <a:off x="3996623" y="4712019"/>
            <a:ext cx="714992" cy="2211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04D86-96BA-4D62-9969-5A5C93FCDF01}"/>
              </a:ext>
            </a:extLst>
          </p:cNvPr>
          <p:cNvSpPr/>
          <p:nvPr/>
        </p:nvSpPr>
        <p:spPr>
          <a:xfrm>
            <a:off x="3593176" y="18371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B1FA47-2C20-4CD4-A445-3A2EBCEB6320}"/>
              </a:ext>
            </a:extLst>
          </p:cNvPr>
          <p:cNvSpPr/>
          <p:nvPr/>
        </p:nvSpPr>
        <p:spPr>
          <a:xfrm>
            <a:off x="3593177" y="2028545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7294D3-30F1-4AE0-AB7E-D38BD78AF5AC}"/>
              </a:ext>
            </a:extLst>
          </p:cNvPr>
          <p:cNvSpPr/>
          <p:nvPr/>
        </p:nvSpPr>
        <p:spPr>
          <a:xfrm>
            <a:off x="2867964" y="462992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B2090-AABA-40C8-BE46-7A3BDFE2276B}"/>
              </a:ext>
            </a:extLst>
          </p:cNvPr>
          <p:cNvSpPr txBox="1"/>
          <p:nvPr/>
        </p:nvSpPr>
        <p:spPr>
          <a:xfrm>
            <a:off x="7883773" y="19776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sc_select_drive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0927A0-5792-45F8-A8CD-01EE4CB2BDF4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id="{7C56AA98-7E34-40FC-81EE-D55F65437AF7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rgbClr val="66CC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0CA38-C56A-4DDC-9218-525CF1ABD8DE}"/>
              </a:ext>
            </a:extLst>
          </p:cNvPr>
          <p:cNvSpPr/>
          <p:nvPr/>
        </p:nvSpPr>
        <p:spPr>
          <a:xfrm>
            <a:off x="249422" y="160289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DB609F-4A73-4F2B-886E-235479699787}"/>
              </a:ext>
            </a:extLst>
          </p:cNvPr>
          <p:cNvSpPr/>
          <p:nvPr/>
        </p:nvSpPr>
        <p:spPr>
          <a:xfrm>
            <a:off x="3062517" y="4634346"/>
            <a:ext cx="1711883" cy="4223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793FDA-500E-48D6-8538-01D15C98DA95}"/>
              </a:ext>
            </a:extLst>
          </p:cNvPr>
          <p:cNvGrpSpPr/>
          <p:nvPr/>
        </p:nvGrpSpPr>
        <p:grpSpPr>
          <a:xfrm>
            <a:off x="272881" y="2285193"/>
            <a:ext cx="740017" cy="3173294"/>
            <a:chOff x="260181" y="2285193"/>
            <a:chExt cx="740017" cy="317329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3CA287-A7A0-4689-8D3F-FA38FC5E2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>
              <a:off x="260181" y="3308420"/>
              <a:ext cx="740017" cy="2150067"/>
            </a:xfrm>
            <a:prstGeom prst="rect">
              <a:avLst/>
            </a:prstGeom>
          </p:spPr>
        </p:pic>
        <p:pic>
          <p:nvPicPr>
            <p:cNvPr id="36" name="그림 3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4362C23-3162-4669-B612-1A4BB9C3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>
              <a:off x="260181" y="2285193"/>
              <a:ext cx="641166" cy="70418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8977C8-37A5-48CF-8D97-3530B132F8F4}"/>
              </a:ext>
            </a:extLst>
          </p:cNvPr>
          <p:cNvGrpSpPr/>
          <p:nvPr/>
        </p:nvGrpSpPr>
        <p:grpSpPr>
          <a:xfrm>
            <a:off x="6908556" y="2285193"/>
            <a:ext cx="740017" cy="3173294"/>
            <a:chOff x="6908556" y="2285193"/>
            <a:chExt cx="740017" cy="3173294"/>
          </a:xfrm>
        </p:grpSpPr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678517-C0BC-443F-9969-228253352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/>
            <a:stretch/>
          </p:blipFill>
          <p:spPr>
            <a:xfrm flipH="1">
              <a:off x="6908556" y="3308420"/>
              <a:ext cx="740017" cy="2150067"/>
            </a:xfrm>
            <a:prstGeom prst="rect">
              <a:avLst/>
            </a:prstGeom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D418234-E660-46DC-BE96-071EFC871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5" r="-1" b="67248"/>
            <a:stretch/>
          </p:blipFill>
          <p:spPr>
            <a:xfrm flipH="1">
              <a:off x="7007407" y="2285193"/>
              <a:ext cx="641166" cy="704182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14ADB-C01B-49F5-BD49-E77E0515A42C}"/>
              </a:ext>
            </a:extLst>
          </p:cNvPr>
          <p:cNvSpPr/>
          <p:nvPr/>
        </p:nvSpPr>
        <p:spPr>
          <a:xfrm>
            <a:off x="2072396" y="3143250"/>
            <a:ext cx="194553" cy="1929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6A8E6-25FC-4A23-8B9E-092D9A1BBA1C}"/>
              </a:ext>
            </a:extLst>
          </p:cNvPr>
          <p:cNvSpPr/>
          <p:nvPr/>
        </p:nvSpPr>
        <p:spPr>
          <a:xfrm>
            <a:off x="2266949" y="3143250"/>
            <a:ext cx="3465063" cy="7147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3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42100"/>
              </p:ext>
            </p:extLst>
          </p:nvPr>
        </p:nvGraphicFramePr>
        <p:xfrm>
          <a:off x="136187" y="567266"/>
          <a:ext cx="11884703" cy="608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컨트롤 </a:t>
                      </a:r>
                      <a:r>
                        <a:rPr lang="en-US" altLang="ko-KR" sz="900" dirty="0"/>
                        <a:t>(sc_s_con01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54706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수동주행 전환 모션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mt_modechange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69252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수동 주행 도착 알림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sc_manual_arrive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1913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Eye tracking </a:t>
                      </a:r>
                      <a:r>
                        <a:rPr lang="ko-KR" altLang="en-US" sz="900" dirty="0"/>
                        <a:t>가이드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sc_manual_calibration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캘리브레이션 단계 축소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8310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모든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히든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리모컨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앱으로 대체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 의견 반영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33262"/>
                  </a:ext>
                </a:extLst>
              </a:tr>
              <a:tr h="1410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 프로세스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타입 노출 메시지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68448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/>
                        <a:t>도착지 정보 </a:t>
                      </a:r>
                      <a:r>
                        <a:rPr lang="en-US" altLang="ko-KR" sz="900" dirty="0"/>
                        <a:t>(sc_automatic_d00 </a:t>
                      </a:r>
                      <a:r>
                        <a:rPr lang="ko-KR" altLang="en-US" sz="900" dirty="0"/>
                        <a:t>외 도착지 정보 전체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레스토랑 변경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 업데이트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시간대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점심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오후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저녁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정보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994017"/>
                  </a:ext>
                </a:extLst>
              </a:tr>
              <a:tr h="141023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sc_select_map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0947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배터리 아이콘 내용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남은 시간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거리 개발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1020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sc_auto_menu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 구분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91258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sc_select_music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95769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엘리베이터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8464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sc_m_sel01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디스크립션에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따라 페이지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91954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ui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노출 조건 변경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651194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sc_select_drive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표현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940579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모든 페이지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연관 페이지 링크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61177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차량 추돌 경고 노출 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sc_manual_alert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404831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모드 전환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후 컨테이너 슬라이딩 방식으로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410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sc_s_con01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협의 내용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60392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주행 모드 변경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 err="1"/>
                        <a:t>칵핏</a:t>
                      </a:r>
                      <a:r>
                        <a:rPr lang="ko-KR" altLang="en-US" sz="900" dirty="0"/>
                        <a:t> 연동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페이지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647473"/>
                  </a:ext>
                </a:extLst>
              </a:tr>
              <a:tr h="14102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목적지 제안 프로세스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노출 메시지 간략화 및 의문형으로 수정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12516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sc_automatic_m00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시안과 동일하게 루트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485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자동주행</a:t>
                      </a:r>
                      <a:r>
                        <a:rPr lang="en-US" altLang="ko-KR" sz="900" dirty="0"/>
                        <a:t>_ map </a:t>
                      </a:r>
                      <a:r>
                        <a:rPr lang="ko-KR" altLang="en-US" sz="900" dirty="0"/>
                        <a:t>상세 정보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시안과 동일하게 루트 수정 및 연관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7123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sc_m_sel01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8845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곡 상세 정보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089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984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B543A2-1803-4CB1-9D77-2EA9A3DAEEF4}"/>
              </a:ext>
            </a:extLst>
          </p:cNvPr>
          <p:cNvSpPr/>
          <p:nvPr/>
        </p:nvSpPr>
        <p:spPr>
          <a:xfrm>
            <a:off x="249423" y="1797449"/>
            <a:ext cx="7399150" cy="3661038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8C789DA-C712-4FDB-9CDE-4AE7A11861EE}"/>
              </a:ext>
            </a:extLst>
          </p:cNvPr>
          <p:cNvGrpSpPr/>
          <p:nvPr/>
        </p:nvGrpSpPr>
        <p:grpSpPr>
          <a:xfrm>
            <a:off x="1238250" y="1802460"/>
            <a:ext cx="5394292" cy="3646386"/>
            <a:chOff x="1720248" y="1821509"/>
            <a:chExt cx="5447409" cy="3682291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320C53E7-D0D2-4D99-ADD0-9F712479B1DE}"/>
                </a:ext>
              </a:extLst>
            </p:cNvPr>
            <p:cNvGrpSpPr/>
            <p:nvPr/>
          </p:nvGrpSpPr>
          <p:grpSpPr>
            <a:xfrm>
              <a:off x="2548007" y="1821509"/>
              <a:ext cx="870271" cy="1438391"/>
              <a:chOff x="2363620" y="2007322"/>
              <a:chExt cx="870271" cy="1438391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0E6F1F7C-A837-45D2-BC3C-FF4AAC4957E9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7" name="평행 사변형 176">
                  <a:extLst>
                    <a:ext uri="{FF2B5EF4-FFF2-40B4-BE49-F238E27FC236}">
                      <a16:creationId xmlns:a16="http://schemas.microsoft.com/office/drawing/2014/main" id="{18F43500-8494-461F-AA3E-B93DD17465E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평행 사변형 177">
                  <a:extLst>
                    <a:ext uri="{FF2B5EF4-FFF2-40B4-BE49-F238E27FC236}">
                      <a16:creationId xmlns:a16="http://schemas.microsoft.com/office/drawing/2014/main" id="{315CAEA3-23E3-4DD1-B2AD-5928EA6C88BA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B1A2753-9975-42FB-94A7-4137BCCABF86}"/>
                  </a:ext>
                </a:extLst>
              </p:cNvPr>
              <p:cNvSpPr/>
              <p:nvPr/>
            </p:nvSpPr>
            <p:spPr>
              <a:xfrm rot="20324237">
                <a:off x="2482861" y="2195532"/>
                <a:ext cx="720684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AC581E8-12B7-4014-9DCF-61447EE6D34A}"/>
                </a:ext>
              </a:extLst>
            </p:cNvPr>
            <p:cNvGrpSpPr/>
            <p:nvPr/>
          </p:nvGrpSpPr>
          <p:grpSpPr>
            <a:xfrm>
              <a:off x="3021697" y="2392829"/>
              <a:ext cx="1461687" cy="1476647"/>
              <a:chOff x="2898270" y="2631982"/>
              <a:chExt cx="1461687" cy="1476647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0AF06E67-A420-4556-B750-E6BC4E4B6659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71" name="평행 사변형 170">
                  <a:extLst>
                    <a:ext uri="{FF2B5EF4-FFF2-40B4-BE49-F238E27FC236}">
                      <a16:creationId xmlns:a16="http://schemas.microsoft.com/office/drawing/2014/main" id="{AB961CAA-9F58-4A6C-BC1A-5356414021E7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평행 사변형 171">
                  <a:extLst>
                    <a:ext uri="{FF2B5EF4-FFF2-40B4-BE49-F238E27FC236}">
                      <a16:creationId xmlns:a16="http://schemas.microsoft.com/office/drawing/2014/main" id="{84714BCB-CE34-49E3-A933-470D2C3957E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BBAB8C5E-7CAC-4409-8ABC-13DA99DF7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6C4D3396-A977-444C-8FF8-64A593700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5D59CF7-412B-4325-BE2D-F3C74B5344A7}"/>
                  </a:ext>
                </a:extLst>
              </p:cNvPr>
              <p:cNvSpPr/>
              <p:nvPr/>
            </p:nvSpPr>
            <p:spPr>
              <a:xfrm rot="20324237">
                <a:off x="3743691" y="2631982"/>
                <a:ext cx="495673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HIGER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D5BC6A8-2451-4888-A0B9-C6EF4263EE1E}"/>
                  </a:ext>
                </a:extLst>
              </p:cNvPr>
              <p:cNvSpPr/>
              <p:nvPr/>
            </p:nvSpPr>
            <p:spPr>
              <a:xfrm rot="20324237">
                <a:off x="3738019" y="2757370"/>
                <a:ext cx="621938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GREGERS</a:t>
                </a:r>
                <a:endParaRPr lang="ko-KR" altLang="en-US" sz="800" dirty="0">
                  <a:latin typeface="+mn-ea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BCE0E6A-6506-448A-B781-BD0CC86C5AB9}"/>
                </a:ext>
              </a:extLst>
            </p:cNvPr>
            <p:cNvGrpSpPr/>
            <p:nvPr/>
          </p:nvGrpSpPr>
          <p:grpSpPr>
            <a:xfrm>
              <a:off x="3483080" y="2673860"/>
              <a:ext cx="2094601" cy="1593190"/>
              <a:chOff x="3359653" y="2913013"/>
              <a:chExt cx="2094601" cy="1593190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BF43E8E5-EB3A-4224-93FE-F6B731E023DC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0AA85687-9FD4-45DC-9CCA-94CADD2487E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021038CC-AEB8-479D-8D00-8AA3596C365E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947A162B-12FC-4F26-94AF-C2D79F7EC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14B9F676-CD1C-4322-8BAE-060417180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D3FF7B8-6193-4D3F-A8AF-957FB2A768CE}"/>
                  </a:ext>
                </a:extLst>
              </p:cNvPr>
              <p:cNvSpPr/>
              <p:nvPr/>
            </p:nvSpPr>
            <p:spPr>
              <a:xfrm rot="20324237">
                <a:off x="4202689" y="3102695"/>
                <a:ext cx="1013685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63EC5B-0AB4-457D-8E8B-3831F987AE12}"/>
                  </a:ext>
                </a:extLst>
              </p:cNvPr>
              <p:cNvSpPr/>
              <p:nvPr/>
            </p:nvSpPr>
            <p:spPr>
              <a:xfrm rot="20324237">
                <a:off x="4188038" y="2913013"/>
                <a:ext cx="1266216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IF I CAN`T HAVE YOU</a:t>
                </a: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B14654D4-B9F2-444F-B8E8-37FC37210557}"/>
                </a:ext>
              </a:extLst>
            </p:cNvPr>
            <p:cNvGrpSpPr/>
            <p:nvPr/>
          </p:nvGrpSpPr>
          <p:grpSpPr>
            <a:xfrm>
              <a:off x="3915471" y="3171568"/>
              <a:ext cx="1691819" cy="1485953"/>
              <a:chOff x="3792044" y="3410721"/>
              <a:chExt cx="1691819" cy="148595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AD82096-58EF-4CA3-8C6A-AD93AC4BEA55}"/>
                  </a:ext>
                </a:extLst>
              </p:cNvPr>
              <p:cNvGrpSpPr/>
              <p:nvPr/>
            </p:nvGrpSpPr>
            <p:grpSpPr>
              <a:xfrm flipH="1">
                <a:off x="3792044" y="3429002"/>
                <a:ext cx="887687" cy="1467672"/>
                <a:chOff x="1716240" y="560765"/>
                <a:chExt cx="1011625" cy="1672586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79C68417-3909-40E2-BA95-7180BB420940}"/>
                    </a:ext>
                  </a:extLst>
                </p:cNvPr>
                <p:cNvSpPr/>
                <p:nvPr/>
              </p:nvSpPr>
              <p:spPr>
                <a:xfrm rot="5400000">
                  <a:off x="1409810" y="895697"/>
                  <a:ext cx="1652988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C9D0BFA9-578E-4BAB-B5AA-E50258F51F09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BE54E604-C79A-4B0E-9F47-A545C3C54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C4DAAB23-680C-408E-8E7F-2E5D8F449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E0DA19F9-006A-4395-BA21-9BCEED571F14}"/>
                  </a:ext>
                </a:extLst>
              </p:cNvPr>
              <p:cNvSpPr/>
              <p:nvPr/>
            </p:nvSpPr>
            <p:spPr>
              <a:xfrm rot="20324237">
                <a:off x="4707620" y="3410721"/>
                <a:ext cx="426064" cy="2175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>
                    <a:effectLst/>
                  </a:rPr>
                  <a:t>2002</a:t>
                </a: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C0D37513-0A5D-4738-A295-BC9E349004D3}"/>
                  </a:ext>
                </a:extLst>
              </p:cNvPr>
              <p:cNvSpPr/>
              <p:nvPr/>
            </p:nvSpPr>
            <p:spPr>
              <a:xfrm rot="20324237">
                <a:off x="4667671" y="3493271"/>
                <a:ext cx="816192" cy="217565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0168758-76E6-4B66-AA1B-089A700696E3}"/>
                </a:ext>
              </a:extLst>
            </p:cNvPr>
            <p:cNvGrpSpPr/>
            <p:nvPr/>
          </p:nvGrpSpPr>
          <p:grpSpPr>
            <a:xfrm>
              <a:off x="5029241" y="3179563"/>
              <a:ext cx="870271" cy="1077835"/>
              <a:chOff x="4382821" y="2758625"/>
              <a:chExt cx="870271" cy="1077835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AC16DB92-0AFD-4BC4-B3E3-E1F8241363B6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52" name="평행 사변형 151">
                  <a:extLst>
                    <a:ext uri="{FF2B5EF4-FFF2-40B4-BE49-F238E27FC236}">
                      <a16:creationId xmlns:a16="http://schemas.microsoft.com/office/drawing/2014/main" id="{9771CAC5-5BD5-444E-B364-6A5E92B6AF3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146129CD-4617-494F-843E-17700FEB300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93EBDEB-B333-4AA4-B303-EF840B1F0B8A}"/>
                  </a:ext>
                </a:extLst>
              </p:cNvPr>
              <p:cNvSpPr/>
              <p:nvPr/>
            </p:nvSpPr>
            <p:spPr>
              <a:xfrm rot="20324237">
                <a:off x="4471478" y="2949375"/>
                <a:ext cx="722303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SOUND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100B13-34AA-4923-9F38-046B9B49C6A8}"/>
                </a:ext>
              </a:extLst>
            </p:cNvPr>
            <p:cNvGrpSpPr/>
            <p:nvPr/>
          </p:nvGrpSpPr>
          <p:grpSpPr>
            <a:xfrm>
              <a:off x="6121655" y="2981258"/>
              <a:ext cx="906165" cy="857407"/>
              <a:chOff x="5475235" y="2560320"/>
              <a:chExt cx="906165" cy="857407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25A7507E-A8F7-4464-B79D-A2C4BA62509E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48" name="평행 사변형 147">
                  <a:extLst>
                    <a:ext uri="{FF2B5EF4-FFF2-40B4-BE49-F238E27FC236}">
                      <a16:creationId xmlns:a16="http://schemas.microsoft.com/office/drawing/2014/main" id="{EFF61F57-A0EC-42E3-98E8-D2B04216A87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평행 사변형 148">
                  <a:extLst>
                    <a:ext uri="{FF2B5EF4-FFF2-40B4-BE49-F238E27FC236}">
                      <a16:creationId xmlns:a16="http://schemas.microsoft.com/office/drawing/2014/main" id="{822C3546-4CED-4824-A020-7FF5F8DAE58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C7A8F65-5605-4E55-8B0C-E2B87F5DCA0A}"/>
                  </a:ext>
                </a:extLst>
              </p:cNvPr>
              <p:cNvSpPr/>
              <p:nvPr/>
            </p:nvSpPr>
            <p:spPr>
              <a:xfrm rot="20324237">
                <a:off x="5553876" y="2733608"/>
                <a:ext cx="827524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71A77E9E-E946-496D-A849-D478D0D45F56}"/>
                </a:ext>
              </a:extLst>
            </p:cNvPr>
            <p:cNvGrpSpPr/>
            <p:nvPr/>
          </p:nvGrpSpPr>
          <p:grpSpPr>
            <a:xfrm>
              <a:off x="2812653" y="4021172"/>
              <a:ext cx="870271" cy="1063893"/>
              <a:chOff x="2166233" y="3600234"/>
              <a:chExt cx="870271" cy="1063893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AF33C64C-E1F7-4055-BF84-813E04C2F5CB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44" name="평행 사변형 143">
                  <a:extLst>
                    <a:ext uri="{FF2B5EF4-FFF2-40B4-BE49-F238E27FC236}">
                      <a16:creationId xmlns:a16="http://schemas.microsoft.com/office/drawing/2014/main" id="{7B4C7622-F779-4F51-B694-16EADCDC74FC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평행 사변형 144">
                  <a:extLst>
                    <a:ext uri="{FF2B5EF4-FFF2-40B4-BE49-F238E27FC236}">
                      <a16:creationId xmlns:a16="http://schemas.microsoft.com/office/drawing/2014/main" id="{4BC0C606-96A9-4BCE-9680-0EF3614EA05C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9A350FD-1157-415F-B711-791AE782A850}"/>
                  </a:ext>
                </a:extLst>
              </p:cNvPr>
              <p:cNvSpPr/>
              <p:nvPr/>
            </p:nvSpPr>
            <p:spPr>
              <a:xfrm rot="20324237">
                <a:off x="2286916" y="3776789"/>
                <a:ext cx="699640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56AEF3D-5379-4683-8A4E-EFBE40624C9D}"/>
                </a:ext>
              </a:extLst>
            </p:cNvPr>
            <p:cNvGrpSpPr/>
            <p:nvPr/>
          </p:nvGrpSpPr>
          <p:grpSpPr>
            <a:xfrm>
              <a:off x="1720248" y="4635804"/>
              <a:ext cx="870271" cy="867996"/>
              <a:chOff x="1073828" y="4214866"/>
              <a:chExt cx="870271" cy="867996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141460DA-951B-41EC-B5C5-A342B2EC6524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5D1893B2-1252-40BC-8D9C-E0ED2C3A6319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평행 사변형 140">
                  <a:extLst>
                    <a:ext uri="{FF2B5EF4-FFF2-40B4-BE49-F238E27FC236}">
                      <a16:creationId xmlns:a16="http://schemas.microsoft.com/office/drawing/2014/main" id="{43741308-DAAE-42B2-BFA9-64428FF51792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F714F725-CA32-42BB-A5DC-D09CB0597EF5}"/>
                  </a:ext>
                </a:extLst>
              </p:cNvPr>
              <p:cNvSpPr/>
              <p:nvPr/>
            </p:nvSpPr>
            <p:spPr>
              <a:xfrm rot="20324237">
                <a:off x="1150078" y="4391226"/>
                <a:ext cx="790293" cy="217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8A4F46F5-FD96-45DC-8003-6E3C66DFC41C}"/>
                </a:ext>
              </a:extLst>
            </p:cNvPr>
            <p:cNvGrpSpPr/>
            <p:nvPr/>
          </p:nvGrpSpPr>
          <p:grpSpPr>
            <a:xfrm>
              <a:off x="4378358" y="4038896"/>
              <a:ext cx="2789299" cy="1095220"/>
              <a:chOff x="4254931" y="4278049"/>
              <a:chExt cx="2789299" cy="109522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93CCF5A-B7E3-4350-AA4A-AEE872E280D4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711382" cy="24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BOY WITH LUV (FEAT. H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B91BE64-1688-460C-BAB7-D2886E875D71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358076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BTS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1C2F739-FB0D-451A-B589-9743B8D856A8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172FDEF2-D416-4771-AA2F-003FCB000683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CD1B7122-6BFA-45FB-9938-3A71E4183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ED1FD89-F6CD-4072-8D4A-FA001B3A9A4F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379121" cy="217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1:35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0863EE3D-B214-4022-99E0-0C7DCFD8F7FE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DF9AE3C-2922-47A3-92E7-880F620C3EBB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E846C08B-F617-4EEB-B3E8-09622B4A03EF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36F277F2-070D-4E97-B4F4-2C17D5F95E21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E01518CF-ACA4-4FA8-82FB-801AA215A1E5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CEC73FF-3F8C-4C47-8AE1-E3B7431E5515}"/>
              </a:ext>
            </a:extLst>
          </p:cNvPr>
          <p:cNvGrpSpPr/>
          <p:nvPr/>
        </p:nvGrpSpPr>
        <p:grpSpPr>
          <a:xfrm>
            <a:off x="519607" y="2817856"/>
            <a:ext cx="665714" cy="261610"/>
            <a:chOff x="6096000" y="1772998"/>
            <a:chExt cx="665714" cy="26161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F00911-D613-43D3-B3BB-CBF30E6D1F99}"/>
                </a:ext>
              </a:extLst>
            </p:cNvPr>
            <p:cNvSpPr txBox="1"/>
            <p:nvPr/>
          </p:nvSpPr>
          <p:spPr>
            <a:xfrm>
              <a:off x="6173091" y="1772998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BF0EB240-A42C-46F8-BA85-3A4CA89B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847910"/>
              <a:ext cx="129422" cy="129422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DB7B0B7-7413-4BD3-9834-249630C33E90}"/>
              </a:ext>
            </a:extLst>
          </p:cNvPr>
          <p:cNvSpPr txBox="1"/>
          <p:nvPr/>
        </p:nvSpPr>
        <p:spPr>
          <a:xfrm>
            <a:off x="598279" y="2626528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MPH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96AFAD-AFEC-4342-9F74-32E5ECC3E6E9}"/>
              </a:ext>
            </a:extLst>
          </p:cNvPr>
          <p:cNvSpPr txBox="1"/>
          <p:nvPr/>
        </p:nvSpPr>
        <p:spPr>
          <a:xfrm>
            <a:off x="600868" y="3017374"/>
            <a:ext cx="271228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291FC9-D4D7-470D-8946-7EB1516477B5}"/>
              </a:ext>
            </a:extLst>
          </p:cNvPr>
          <p:cNvSpPr/>
          <p:nvPr/>
        </p:nvSpPr>
        <p:spPr>
          <a:xfrm>
            <a:off x="249423" y="1797449"/>
            <a:ext cx="7399150" cy="3661037"/>
          </a:xfrm>
          <a:prstGeom prst="rect">
            <a:avLst/>
          </a:prstGeom>
          <a:solidFill>
            <a:schemeClr val="bg1">
              <a:alpha val="97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전환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105611" cy="5051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모션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체험 중 사용자가 모드 변경에 동의할 경우 진입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혹은 </a:t>
            </a:r>
            <a:r>
              <a:rPr lang="ko-KR" altLang="en-US" sz="900" dirty="0" err="1"/>
              <a:t>도슨트가</a:t>
            </a:r>
            <a:r>
              <a:rPr lang="ko-KR" altLang="en-US" sz="900" dirty="0"/>
              <a:t> </a:t>
            </a:r>
            <a:r>
              <a:rPr lang="en-US" altLang="ko-KR" sz="900" dirty="0"/>
              <a:t>AI </a:t>
            </a:r>
            <a:r>
              <a:rPr lang="ko-KR" altLang="en-US" sz="900" dirty="0"/>
              <a:t>메뉴를 통해 다음 </a:t>
            </a:r>
            <a:r>
              <a:rPr lang="ko-KR" altLang="en-US" sz="900" dirty="0" err="1"/>
              <a:t>페이즈로</a:t>
            </a:r>
            <a:r>
              <a:rPr lang="en-US" altLang="ko-KR" sz="900" dirty="0"/>
              <a:t> </a:t>
            </a:r>
            <a:r>
              <a:rPr lang="ko-KR" altLang="en-US" sz="900" dirty="0"/>
              <a:t>이동</a:t>
            </a:r>
            <a:br>
              <a:rPr lang="en-US" altLang="ko-KR" sz="900" dirty="0">
                <a:solidFill>
                  <a:prstClr val="black"/>
                </a:solidFill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이전 컨텐츠 화면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이전 컨텐츠 화면이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아웃되면서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사라짐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 형태의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 중앙에서 나타남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패턴과 함께 위로 상승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패턴은 그대로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외곽 패턴은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함께 위로 상승하면서 수동 모드 위치로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동일한 타이밍에 </a:t>
            </a:r>
            <a:r>
              <a:rPr lang="ko-KR" altLang="ko-KR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위치도 수동 모드로 전환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900" dirty="0">
                <a:hlinkClick r:id="rId4" action="ppaction://hlinksldjump"/>
              </a:rPr>
              <a:t>주행 모드 변경</a:t>
            </a:r>
            <a:r>
              <a:rPr lang="en-US" altLang="ko-KR" sz="900" dirty="0">
                <a:hlinkClick r:id="rId4" action="ppaction://hlinksldjump"/>
              </a:rPr>
              <a:t>_</a:t>
            </a:r>
            <a:r>
              <a:rPr lang="ko-KR" altLang="en-US" sz="900" dirty="0" err="1">
                <a:hlinkClick r:id="rId4" action="ppaction://hlinksldjump"/>
              </a:rPr>
              <a:t>칵핏</a:t>
            </a:r>
            <a:r>
              <a:rPr lang="ko-KR" altLang="en-US" sz="900" dirty="0">
                <a:hlinkClick r:id="rId4" action="ppaction://hlinksldjump"/>
              </a:rPr>
              <a:t> 연동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내외부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연동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스크린에 맞춰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상승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자동으로 운전석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앞으로 이동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주행으로 전환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위치 안내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87" y="2858314"/>
            <a:ext cx="201538" cy="4174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4130357"/>
            <a:ext cx="1017662" cy="7620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4DC9DA-AB8E-469D-A4DD-DCCB83ACD3D1}"/>
              </a:ext>
            </a:extLst>
          </p:cNvPr>
          <p:cNvSpPr/>
          <p:nvPr/>
        </p:nvSpPr>
        <p:spPr>
          <a:xfrm>
            <a:off x="3593176" y="257924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609EFA-ECE6-485F-8A6B-76A72C04FA08}"/>
              </a:ext>
            </a:extLst>
          </p:cNvPr>
          <p:cNvSpPr/>
          <p:nvPr/>
        </p:nvSpPr>
        <p:spPr>
          <a:xfrm>
            <a:off x="3593177" y="2774479"/>
            <a:ext cx="702598" cy="5715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58B61-7524-46F8-BC92-570E001BC65D}"/>
              </a:ext>
            </a:extLst>
          </p:cNvPr>
          <p:cNvSpPr txBox="1"/>
          <p:nvPr/>
        </p:nvSpPr>
        <p:spPr>
          <a:xfrm>
            <a:off x="7883773" y="1977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mt_modechange</a:t>
            </a:r>
            <a:endParaRPr lang="en-US" altLang="ko-KR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46CCC04-01EA-4DCF-8B0D-E7A0D25F6A49}"/>
              </a:ext>
            </a:extLst>
          </p:cNvPr>
          <p:cNvSpPr/>
          <p:nvPr/>
        </p:nvSpPr>
        <p:spPr>
          <a:xfrm>
            <a:off x="251563" y="1607168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62A86C-DC3B-4674-8FA4-AA2C5167561A}"/>
              </a:ext>
            </a:extLst>
          </p:cNvPr>
          <p:cNvSpPr/>
          <p:nvPr/>
        </p:nvSpPr>
        <p:spPr>
          <a:xfrm>
            <a:off x="251563" y="4503036"/>
            <a:ext cx="7397010" cy="9480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A6F2B20-ABFA-403B-9730-599162984973}"/>
              </a:ext>
            </a:extLst>
          </p:cNvPr>
          <p:cNvSpPr/>
          <p:nvPr/>
        </p:nvSpPr>
        <p:spPr>
          <a:xfrm>
            <a:off x="245808" y="430149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E683B7E-0742-4CA1-B8E7-8876D05877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4587600"/>
            <a:ext cx="7381660" cy="86799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53DA39-F51E-4FAD-8F21-4EDA0FEC001F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3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8E9495-1A4B-4703-9C4C-948ECA37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8" y="3691280"/>
            <a:ext cx="3076740" cy="1521910"/>
          </a:xfrm>
          <a:prstGeom prst="rect">
            <a:avLst/>
          </a:prstGeom>
        </p:spPr>
      </p:pic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30153695-8DDE-4BA3-BF53-0DD0CF5B7EB2}"/>
              </a:ext>
            </a:extLst>
          </p:cNvPr>
          <p:cNvSpPr/>
          <p:nvPr/>
        </p:nvSpPr>
        <p:spPr>
          <a:xfrm>
            <a:off x="-6114" y="6166822"/>
            <a:ext cx="23876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칵핏</a:t>
            </a:r>
            <a:r>
              <a:rPr lang="ko-KR" altLang="en-US" sz="1000" dirty="0">
                <a:solidFill>
                  <a:schemeClr val="bg1"/>
                </a:solidFill>
              </a:rPr>
              <a:t> 타이밍 추후 업데이트 예정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주행 모드 변경</a:t>
            </a:r>
            <a:r>
              <a:rPr lang="en-US" altLang="ko-KR" dirty="0"/>
              <a:t>_</a:t>
            </a:r>
            <a:r>
              <a:rPr lang="ko-KR" altLang="en-US" dirty="0" err="1"/>
              <a:t>칵핏</a:t>
            </a:r>
            <a:r>
              <a:rPr lang="ko-KR" altLang="en-US" dirty="0"/>
              <a:t> 연동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D6988B-9DEE-4AAA-AB33-F57B8633A898}"/>
              </a:ext>
            </a:extLst>
          </p:cNvPr>
          <p:cNvGrpSpPr/>
          <p:nvPr/>
        </p:nvGrpSpPr>
        <p:grpSpPr>
          <a:xfrm>
            <a:off x="3941497" y="1024771"/>
            <a:ext cx="3076745" cy="1767356"/>
            <a:chOff x="3541483" y="758439"/>
            <a:chExt cx="3076745" cy="1767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BCE71-3DAD-4138-8BE3-2BDEA4E4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483" y="758439"/>
              <a:ext cx="3076745" cy="152191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52B5A-58EA-417E-B32F-34DEF8C284CC}"/>
                </a:ext>
              </a:extLst>
            </p:cNvPr>
            <p:cNvSpPr/>
            <p:nvPr/>
          </p:nvSpPr>
          <p:spPr>
            <a:xfrm>
              <a:off x="3541483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E2302CD-7249-4DB2-97DF-5368BD9EB088}"/>
              </a:ext>
            </a:extLst>
          </p:cNvPr>
          <p:cNvSpPr/>
          <p:nvPr/>
        </p:nvSpPr>
        <p:spPr>
          <a:xfrm>
            <a:off x="7620300" y="2546685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8E7D16-ADF5-44D3-9468-2DC81B0761E7}"/>
              </a:ext>
            </a:extLst>
          </p:cNvPr>
          <p:cNvGrpSpPr/>
          <p:nvPr/>
        </p:nvGrpSpPr>
        <p:grpSpPr>
          <a:xfrm>
            <a:off x="4478799" y="3704360"/>
            <a:ext cx="3071325" cy="1521759"/>
            <a:chOff x="3518947" y="3816769"/>
            <a:chExt cx="3071325" cy="1521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96D54-9B6F-4D0E-B371-4F96D58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947" y="3816769"/>
              <a:ext cx="3071325" cy="1521759"/>
            </a:xfrm>
            <a:prstGeom prst="rect">
              <a:avLst/>
            </a:prstGeom>
          </p:spPr>
        </p:pic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91F287E-3DCB-420E-A178-F9F1AAC65755}"/>
                </a:ext>
              </a:extLst>
            </p:cNvPr>
            <p:cNvSpPr/>
            <p:nvPr/>
          </p:nvSpPr>
          <p:spPr>
            <a:xfrm>
              <a:off x="3518948" y="4212047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8BBF638A-9103-41DA-87F5-A9A22D508EE6}"/>
              </a:ext>
            </a:extLst>
          </p:cNvPr>
          <p:cNvSpPr/>
          <p:nvPr/>
        </p:nvSpPr>
        <p:spPr>
          <a:xfrm>
            <a:off x="818569" y="4517123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39" name="그림 438">
            <a:extLst>
              <a:ext uri="{FF2B5EF4-FFF2-40B4-BE49-F238E27FC236}">
                <a16:creationId xmlns:a16="http://schemas.microsoft.com/office/drawing/2014/main" id="{7192AC4F-BEDE-45C8-98CC-CD311FC06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1" y="4247157"/>
            <a:ext cx="524427" cy="47576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0AC163-90C2-4434-ACC8-67797CFDB3BB}"/>
              </a:ext>
            </a:extLst>
          </p:cNvPr>
          <p:cNvGrpSpPr/>
          <p:nvPr/>
        </p:nvGrpSpPr>
        <p:grpSpPr>
          <a:xfrm>
            <a:off x="281267" y="1024771"/>
            <a:ext cx="3071324" cy="1767356"/>
            <a:chOff x="281267" y="758439"/>
            <a:chExt cx="3071324" cy="17673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6DC1C0-16B3-4066-A8D9-DB5A144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67" y="758439"/>
              <a:ext cx="3071324" cy="1521910"/>
            </a:xfrm>
            <a:prstGeom prst="rect">
              <a:avLst/>
            </a:prstGeom>
          </p:spPr>
        </p:pic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5C49D888-AAFE-49CB-A81B-BA68392279A7}"/>
                </a:ext>
              </a:extLst>
            </p:cNvPr>
            <p:cNvSpPr/>
            <p:nvPr/>
          </p:nvSpPr>
          <p:spPr>
            <a:xfrm>
              <a:off x="281267" y="2280353"/>
              <a:ext cx="3071324" cy="2454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/>
                  </a:solidFill>
                </a:rPr>
                <a:t>칵핏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76C5AF87-3F0C-4EAC-BF79-54F090786AFF}"/>
              </a:ext>
            </a:extLst>
          </p:cNvPr>
          <p:cNvSpPr txBox="1"/>
          <p:nvPr/>
        </p:nvSpPr>
        <p:spPr>
          <a:xfrm>
            <a:off x="264100" y="744606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자동주행에서 수동주행으로 전환</a:t>
            </a:r>
            <a:endParaRPr lang="en-US" altLang="ko-KR" sz="1050" dirty="0"/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761A044-9DA6-4EC9-AD5E-6360BAE32900}"/>
              </a:ext>
            </a:extLst>
          </p:cNvPr>
          <p:cNvSpPr txBox="1"/>
          <p:nvPr/>
        </p:nvSpPr>
        <p:spPr>
          <a:xfrm>
            <a:off x="262693" y="2829743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수동주행 모드 제안을 사용자가 수락</a:t>
            </a:r>
            <a:endParaRPr lang="en-US" altLang="ko-KR" sz="900" dirty="0"/>
          </a:p>
        </p:txBody>
      </p: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CC12C338-F260-4139-AF52-E01EB92C7C7A}"/>
              </a:ext>
            </a:extLst>
          </p:cNvPr>
          <p:cNvGrpSpPr/>
          <p:nvPr/>
        </p:nvGrpSpPr>
        <p:grpSpPr>
          <a:xfrm>
            <a:off x="1841686" y="2127432"/>
            <a:ext cx="478059" cy="521655"/>
            <a:chOff x="4296358" y="1254648"/>
            <a:chExt cx="478059" cy="521655"/>
          </a:xfrm>
        </p:grpSpPr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A8769D7C-BBD3-481C-8433-259D305494C2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8E10AF47-6D4D-43DE-8BBD-B58BF8E242CA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080FFD16-6F3A-4EF2-8FB3-84C14FE2317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2" name="그림 481">
                <a:extLst>
                  <a:ext uri="{FF2B5EF4-FFF2-40B4-BE49-F238E27FC236}">
                    <a16:creationId xmlns:a16="http://schemas.microsoft.com/office/drawing/2014/main" id="{44CA8C2F-6F9B-439A-838D-91BF5EF09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63578F5-94E9-4804-813F-E346A7E2CFCE}"/>
              </a:ext>
            </a:extLst>
          </p:cNvPr>
          <p:cNvSpPr txBox="1"/>
          <p:nvPr/>
        </p:nvSpPr>
        <p:spPr>
          <a:xfrm>
            <a:off x="3941497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수동주행 모드 제안 화면이 사라지고 본 컨텐츠 화면으로 복귀</a:t>
            </a:r>
            <a:endParaRPr lang="en-US" altLang="ko-KR" sz="900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F6C4777-BEA9-46E0-A2F9-71FD74C8054A}"/>
              </a:ext>
            </a:extLst>
          </p:cNvPr>
          <p:cNvSpPr txBox="1"/>
          <p:nvPr/>
        </p:nvSpPr>
        <p:spPr>
          <a:xfrm>
            <a:off x="7620300" y="2829743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본 컨텐츠 화면이</a:t>
            </a:r>
            <a:r>
              <a:rPr lang="en-US" altLang="ko-KR" sz="900" dirty="0"/>
              <a:t> </a:t>
            </a:r>
            <a:r>
              <a:rPr lang="ko-KR" altLang="en-US" sz="900" dirty="0" err="1"/>
              <a:t>페이드아웃되고</a:t>
            </a:r>
            <a:r>
              <a:rPr lang="ko-KR" altLang="en-US" sz="900" dirty="0"/>
              <a:t> 수동주행 형태의 </a:t>
            </a:r>
            <a:r>
              <a:rPr lang="en-US" altLang="ko-KR" sz="900" dirty="0"/>
              <a:t>AI</a:t>
            </a:r>
            <a:r>
              <a:rPr lang="ko-KR" altLang="en-US" sz="900" dirty="0"/>
              <a:t>가 중앙에서 나타남</a:t>
            </a:r>
            <a:endParaRPr lang="en-US" altLang="ko-KR" sz="900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97C9043-C5F6-4E24-9F98-F9BADF2E4CA7}"/>
              </a:ext>
            </a:extLst>
          </p:cNvPr>
          <p:cNvSpPr txBox="1"/>
          <p:nvPr/>
        </p:nvSpPr>
        <p:spPr>
          <a:xfrm>
            <a:off x="799995" y="5236811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외곽 패턴과 </a:t>
            </a:r>
            <a:r>
              <a:rPr lang="en-US" altLang="ko-KR" sz="900" dirty="0"/>
              <a:t>AI</a:t>
            </a:r>
            <a:r>
              <a:rPr lang="ko-KR" altLang="en-US" sz="900" dirty="0"/>
              <a:t>의 움직임과 함께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상승</a:t>
            </a:r>
            <a:endParaRPr lang="en-US" altLang="ko-KR" sz="900" dirty="0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E1C9C92-ACFA-4724-BC6F-13406DC349E9}"/>
              </a:ext>
            </a:extLst>
          </p:cNvPr>
          <p:cNvSpPr txBox="1"/>
          <p:nvPr/>
        </p:nvSpPr>
        <p:spPr>
          <a:xfrm>
            <a:off x="4478799" y="5236811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칵핏이</a:t>
            </a:r>
            <a:r>
              <a:rPr lang="ko-KR" altLang="en-US" sz="900" dirty="0"/>
              <a:t> 수동주행 위치에 도달하면 </a:t>
            </a:r>
            <a:r>
              <a:rPr lang="en-US" altLang="ko-KR" sz="900" dirty="0"/>
              <a:t>UI</a:t>
            </a:r>
            <a:r>
              <a:rPr lang="ko-KR" altLang="en-US" sz="900" dirty="0"/>
              <a:t>는 수동주행 버전으로 전환</a:t>
            </a:r>
            <a:endParaRPr lang="en-US" altLang="ko-KR" sz="900" dirty="0"/>
          </a:p>
        </p:txBody>
      </p:sp>
      <p:sp>
        <p:nvSpPr>
          <p:cNvPr id="487" name="오른쪽 화살표 11">
            <a:extLst>
              <a:ext uri="{FF2B5EF4-FFF2-40B4-BE49-F238E27FC236}">
                <a16:creationId xmlns:a16="http://schemas.microsoft.com/office/drawing/2014/main" id="{6C3DBE2A-B256-412F-A071-410F8F0EC9A3}"/>
              </a:ext>
            </a:extLst>
          </p:cNvPr>
          <p:cNvSpPr/>
          <p:nvPr/>
        </p:nvSpPr>
        <p:spPr>
          <a:xfrm>
            <a:off x="3409615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오른쪽 화살표 11">
            <a:extLst>
              <a:ext uri="{FF2B5EF4-FFF2-40B4-BE49-F238E27FC236}">
                <a16:creationId xmlns:a16="http://schemas.microsoft.com/office/drawing/2014/main" id="{F594B12D-972F-4203-8206-357553D6D666}"/>
              </a:ext>
            </a:extLst>
          </p:cNvPr>
          <p:cNvSpPr/>
          <p:nvPr/>
        </p:nvSpPr>
        <p:spPr>
          <a:xfrm>
            <a:off x="394691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오른쪽 화살표 11">
            <a:extLst>
              <a:ext uri="{FF2B5EF4-FFF2-40B4-BE49-F238E27FC236}">
                <a16:creationId xmlns:a16="http://schemas.microsoft.com/office/drawing/2014/main" id="{09EF3490-0C0E-4946-8554-ABEEF33E979D}"/>
              </a:ext>
            </a:extLst>
          </p:cNvPr>
          <p:cNvSpPr/>
          <p:nvPr/>
        </p:nvSpPr>
        <p:spPr>
          <a:xfrm>
            <a:off x="7080687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오른쪽 화살표 11">
            <a:extLst>
              <a:ext uri="{FF2B5EF4-FFF2-40B4-BE49-F238E27FC236}">
                <a16:creationId xmlns:a16="http://schemas.microsoft.com/office/drawing/2014/main" id="{C3E4C491-5EA9-4CCA-BAAD-2637ACA07231}"/>
              </a:ext>
            </a:extLst>
          </p:cNvPr>
          <p:cNvSpPr/>
          <p:nvPr/>
        </p:nvSpPr>
        <p:spPr>
          <a:xfrm>
            <a:off x="10761800" y="172892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오른쪽 화살표 11">
            <a:extLst>
              <a:ext uri="{FF2B5EF4-FFF2-40B4-BE49-F238E27FC236}">
                <a16:creationId xmlns:a16="http://schemas.microsoft.com/office/drawing/2014/main" id="{3CE76ED2-226B-4153-A938-B1853881AA74}"/>
              </a:ext>
            </a:extLst>
          </p:cNvPr>
          <p:cNvSpPr/>
          <p:nvPr/>
        </p:nvSpPr>
        <p:spPr>
          <a:xfrm>
            <a:off x="286687" y="4296767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C44983F2-F0C3-4ED6-B206-65DFB323FA7D}"/>
              </a:ext>
            </a:extLst>
          </p:cNvPr>
          <p:cNvSpPr/>
          <p:nvPr/>
        </p:nvSpPr>
        <p:spPr>
          <a:xfrm>
            <a:off x="2389106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화면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플로우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906E64-FB98-4B31-B02B-A05754BF2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884" y="1024771"/>
            <a:ext cx="3076740" cy="15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764670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6" name="그림 105" descr="그리기이(가) 표시된 사진&#10;&#10;자동 생성된 설명">
            <a:extLst>
              <a:ext uri="{FF2B5EF4-FFF2-40B4-BE49-F238E27FC236}">
                <a16:creationId xmlns:a16="http://schemas.microsoft.com/office/drawing/2014/main" id="{8E77DA57-7999-4023-A75E-6E5DE069F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843357"/>
            <a:ext cx="641166" cy="704182"/>
          </a:xfrm>
          <a:prstGeom prst="rect">
            <a:avLst/>
          </a:prstGeom>
        </p:spPr>
      </p:pic>
      <p:pic>
        <p:nvPicPr>
          <p:cNvPr id="113" name="그림 112" descr="그리기이(가) 표시된 사진&#10;&#10;자동 생성된 설명">
            <a:extLst>
              <a:ext uri="{FF2B5EF4-FFF2-40B4-BE49-F238E27FC236}">
                <a16:creationId xmlns:a16="http://schemas.microsoft.com/office/drawing/2014/main" id="{A0932535-373F-45D9-986D-6AE5984E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1843357"/>
            <a:ext cx="641166" cy="704182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ADAC2A-F50E-471F-9F43-EF924E476166}"/>
              </a:ext>
            </a:extLst>
          </p:cNvPr>
          <p:cNvSpPr/>
          <p:nvPr/>
        </p:nvSpPr>
        <p:spPr>
          <a:xfrm>
            <a:off x="249423" y="465877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BA1D761-79B7-4A11-9C20-CE72EBC1772D}"/>
              </a:ext>
            </a:extLst>
          </p:cNvPr>
          <p:cNvGrpSpPr/>
          <p:nvPr/>
        </p:nvGrpSpPr>
        <p:grpSpPr>
          <a:xfrm flipV="1">
            <a:off x="3262412" y="4722434"/>
            <a:ext cx="1368998" cy="144467"/>
            <a:chOff x="7000656" y="284324"/>
            <a:chExt cx="3790950" cy="400050"/>
          </a:xfrm>
        </p:grpSpPr>
        <p:pic>
          <p:nvPicPr>
            <p:cNvPr id="95" name="그래픽 6">
              <a:extLst>
                <a:ext uri="{FF2B5EF4-FFF2-40B4-BE49-F238E27FC236}">
                  <a16:creationId xmlns:a16="http://schemas.microsoft.com/office/drawing/2014/main" id="{6F98A4BB-D706-451D-957E-C9A5F095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6" name="그래픽 7">
              <a:extLst>
                <a:ext uri="{FF2B5EF4-FFF2-40B4-BE49-F238E27FC236}">
                  <a16:creationId xmlns:a16="http://schemas.microsoft.com/office/drawing/2014/main" id="{CE0CD009-CDEA-43D9-885E-706C2976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pic>
        <p:nvPicPr>
          <p:cNvPr id="117" name="그림 116" descr="그리기이(가) 표시된 사진&#10;&#10;자동 생성된 설명">
            <a:extLst>
              <a:ext uri="{FF2B5EF4-FFF2-40B4-BE49-F238E27FC236}">
                <a16:creationId xmlns:a16="http://schemas.microsoft.com/office/drawing/2014/main" id="{59A1EE1B-5D70-4D46-9E75-781796C3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753891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BA0EDA2F-E25F-40F1-B724-CD958EF7C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4753891"/>
            <a:ext cx="641166" cy="7041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Eye tracking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4" cy="5292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calibration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중앙에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영역이 좌우로 확장 되면서 캘리브레이션 영역 활성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 위치에 맞춰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가이드 문구 노출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calibration complete</a:t>
            </a:r>
            <a:br>
              <a:rPr lang="en-US" altLang="ko-KR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완료 문구가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나오면서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인디케이터가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수동주행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로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변화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캘리브레이션 셀이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영역으로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바뀌면서 화면 상단으로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수동 주행 화면 재 배치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화면 중앙으로 속도 정보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, TBT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기타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정보들은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아웃 후 정해진 위치로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좌측 영역에 배터리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우측 영역에 수동 표기와 기어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인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정보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활용 영역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MUSIC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컨텐츠에서 수동주행으로 전환할 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음악 정보가 선노출됨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- 7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초 간격으로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[3-1]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[3-2]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정보 전환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eye tracking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캘리브레이션 유도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수동주행 모드 설명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여부 확인 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다음 단계로 넘어가기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모든 체험을 완료하면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리모컨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앱을 조작해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8" action="ppaction://hlinksldjump"/>
              </a:rPr>
              <a:t>sc_manual_arrive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페이지로 이동</a:t>
            </a:r>
            <a:endParaRPr lang="en-US" altLang="ko-KR" sz="900" kern="1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54" y="2037104"/>
            <a:ext cx="1159481" cy="2978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71444" y="2287546"/>
            <a:ext cx="415370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dirty="0"/>
              <a:t>LOOK AT THE SCREEN AND MOVE YOUR EYES FROM SIDE TO SIDE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1673850" y="187827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68404" y="1880281"/>
            <a:ext cx="4227596" cy="7086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230933" y="4704270"/>
            <a:ext cx="2953418" cy="80054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031714" y="470329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cxnSp>
        <p:nvCxnSpPr>
          <p:cNvPr id="76" name="직선 연결선 75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883773" y="19776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sc_manual_calibration</a:t>
            </a:r>
            <a:endParaRPr lang="en-US" altLang="ko-KR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016CC85-38EB-4694-9209-8B0DD46BA040}"/>
              </a:ext>
            </a:extLst>
          </p:cNvPr>
          <p:cNvSpPr/>
          <p:nvPr/>
        </p:nvSpPr>
        <p:spPr>
          <a:xfrm>
            <a:off x="4904970" y="5751410"/>
            <a:ext cx="512846" cy="43577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E6760D3-D18C-4E77-95F7-013199BC86CA}"/>
              </a:ext>
            </a:extLst>
          </p:cNvPr>
          <p:cNvSpPr/>
          <p:nvPr/>
        </p:nvSpPr>
        <p:spPr>
          <a:xfrm>
            <a:off x="4901763" y="5594594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3-2</a:t>
            </a:r>
            <a:endParaRPr lang="ko-KR" altLang="en-US" sz="1000" b="1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56CC79-11E2-4004-B355-8EC90857A157}"/>
              </a:ext>
            </a:extLst>
          </p:cNvPr>
          <p:cNvGrpSpPr/>
          <p:nvPr/>
        </p:nvGrpSpPr>
        <p:grpSpPr>
          <a:xfrm>
            <a:off x="4943540" y="5792254"/>
            <a:ext cx="389850" cy="354088"/>
            <a:chOff x="4150811" y="5139558"/>
            <a:chExt cx="389850" cy="354088"/>
          </a:xfrm>
        </p:grpSpPr>
        <p:sp>
          <p:nvSpPr>
            <p:cNvPr id="115" name="위쪽 화살표 61">
              <a:extLst>
                <a:ext uri="{FF2B5EF4-FFF2-40B4-BE49-F238E27FC236}">
                  <a16:creationId xmlns:a16="http://schemas.microsoft.com/office/drawing/2014/main" id="{7DA7723E-FAF4-492C-A8A5-B53E71AD8CB4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6EFBF84-EB4A-4C87-AC0B-61887E2719BE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13814FB-8CEB-4E65-8CEA-0832920EF70A}"/>
              </a:ext>
            </a:extLst>
          </p:cNvPr>
          <p:cNvGrpSpPr/>
          <p:nvPr/>
        </p:nvGrpSpPr>
        <p:grpSpPr>
          <a:xfrm>
            <a:off x="3143836" y="4903848"/>
            <a:ext cx="1791058" cy="608498"/>
            <a:chOff x="3143836" y="1056715"/>
            <a:chExt cx="1791058" cy="60849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477A814-F887-42C4-BB73-66771783310A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401741B-C7E9-437F-AB54-CFA3B2366FED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6CDEC39-BA76-4AAB-9055-D96D789A0DB8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4E6C9C0-F960-403B-8E42-93A7849EEC23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7608DEF-022A-4513-8707-8D70832F2E17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2BF6E5-3D7E-4832-A623-B6D138F5A453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CDBBFC93-BD62-477B-BFAF-1A712F99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4007"/>
            <a:ext cx="7399051" cy="8478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72EBBA0A-FDB5-4234-ADA4-DCA531631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82694"/>
            <a:ext cx="641166" cy="704182"/>
          </a:xfrm>
          <a:prstGeom prst="rect">
            <a:avLst/>
          </a:prstGeom>
        </p:spPr>
      </p:pic>
      <p:pic>
        <p:nvPicPr>
          <p:cNvPr id="150" name="그림 149" descr="그리기이(가) 표시된 사진&#10;&#10;자동 생성된 설명">
            <a:extLst>
              <a:ext uri="{FF2B5EF4-FFF2-40B4-BE49-F238E27FC236}">
                <a16:creationId xmlns:a16="http://schemas.microsoft.com/office/drawing/2014/main" id="{8E05401A-5959-4B3E-9481-BA814684E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97818" y="3282694"/>
            <a:ext cx="641166" cy="704182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364ACC5D-E778-4FFB-AC53-AB0B997D3EDD}"/>
              </a:ext>
            </a:extLst>
          </p:cNvPr>
          <p:cNvSpPr txBox="1"/>
          <p:nvPr/>
        </p:nvSpPr>
        <p:spPr>
          <a:xfrm>
            <a:off x="3521704" y="3726883"/>
            <a:ext cx="85318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latin typeface="+mn-ea"/>
                <a:cs typeface="Times New Roman" panose="02020603050405020304" pitchFamily="18" charset="0"/>
              </a:rPr>
              <a:t>COMPLETE!</a:t>
            </a:r>
            <a:endParaRPr lang="ko-KR" altLang="ko-KR" sz="10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FDBAE2D-D09D-4915-96F9-6DC1E4C5D6C7}"/>
              </a:ext>
            </a:extLst>
          </p:cNvPr>
          <p:cNvGrpSpPr/>
          <p:nvPr/>
        </p:nvGrpSpPr>
        <p:grpSpPr>
          <a:xfrm flipV="1">
            <a:off x="3262412" y="3248159"/>
            <a:ext cx="1368998" cy="144467"/>
            <a:chOff x="7000656" y="284324"/>
            <a:chExt cx="3790950" cy="400050"/>
          </a:xfrm>
        </p:grpSpPr>
        <p:pic>
          <p:nvPicPr>
            <p:cNvPr id="157" name="그래픽 6">
              <a:extLst>
                <a:ext uri="{FF2B5EF4-FFF2-40B4-BE49-F238E27FC236}">
                  <a16:creationId xmlns:a16="http://schemas.microsoft.com/office/drawing/2014/main" id="{67EE91F9-8391-445A-8C4D-CB64F7B1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58" name="그래픽 7">
              <a:extLst>
                <a:ext uri="{FF2B5EF4-FFF2-40B4-BE49-F238E27FC236}">
                  <a16:creationId xmlns:a16="http://schemas.microsoft.com/office/drawing/2014/main" id="{FC31F2A4-7971-43E8-8995-EDDE192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2406C53-1EF7-4213-8476-581B4F6941F7}"/>
              </a:ext>
            </a:extLst>
          </p:cNvPr>
          <p:cNvSpPr/>
          <p:nvPr/>
        </p:nvSpPr>
        <p:spPr>
          <a:xfrm>
            <a:off x="1673850" y="318363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CED3AE-2E55-4257-AB00-53CBE4218635}"/>
              </a:ext>
            </a:extLst>
          </p:cNvPr>
          <p:cNvSpPr/>
          <p:nvPr/>
        </p:nvSpPr>
        <p:spPr>
          <a:xfrm>
            <a:off x="1868404" y="3185646"/>
            <a:ext cx="4227596" cy="86616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11">
            <a:extLst>
              <a:ext uri="{FF2B5EF4-FFF2-40B4-BE49-F238E27FC236}">
                <a16:creationId xmlns:a16="http://schemas.microsoft.com/office/drawing/2014/main" id="{AD22E484-813F-4866-8B85-B44CC715D1D6}"/>
              </a:ext>
            </a:extLst>
          </p:cNvPr>
          <p:cNvSpPr/>
          <p:nvPr/>
        </p:nvSpPr>
        <p:spPr>
          <a:xfrm rot="5400000">
            <a:off x="3708336" y="2670125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1">
            <a:extLst>
              <a:ext uri="{FF2B5EF4-FFF2-40B4-BE49-F238E27FC236}">
                <a16:creationId xmlns:a16="http://schemas.microsoft.com/office/drawing/2014/main" id="{C41970E6-F0E0-49E7-B65F-2D9C24D8F0DE}"/>
              </a:ext>
            </a:extLst>
          </p:cNvPr>
          <p:cNvSpPr/>
          <p:nvPr/>
        </p:nvSpPr>
        <p:spPr>
          <a:xfrm rot="5400000">
            <a:off x="3708336" y="4145738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14BBD0-6959-471F-AE0E-DE9CDCBDA2CA}"/>
              </a:ext>
            </a:extLst>
          </p:cNvPr>
          <p:cNvSpPr/>
          <p:nvPr/>
        </p:nvSpPr>
        <p:spPr>
          <a:xfrm>
            <a:off x="2412772" y="4911287"/>
            <a:ext cx="1259958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4BCD46-A2ED-4C93-8D70-E397CDAFFDB2}"/>
              </a:ext>
            </a:extLst>
          </p:cNvPr>
          <p:cNvGrpSpPr/>
          <p:nvPr/>
        </p:nvGrpSpPr>
        <p:grpSpPr>
          <a:xfrm>
            <a:off x="2378797" y="4914603"/>
            <a:ext cx="1240009" cy="365826"/>
            <a:chOff x="2141549" y="4959372"/>
            <a:chExt cx="1734876" cy="51182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4EF8488-E735-48AB-913D-753FC826D223}"/>
                </a:ext>
              </a:extLst>
            </p:cNvPr>
            <p:cNvGrpSpPr/>
            <p:nvPr/>
          </p:nvGrpSpPr>
          <p:grpSpPr>
            <a:xfrm>
              <a:off x="3484526" y="5010959"/>
              <a:ext cx="391899" cy="396458"/>
              <a:chOff x="13342173" y="3884556"/>
              <a:chExt cx="1555837" cy="1573931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9AB9C2E-D156-4247-85D9-8AF7AA165090}"/>
                  </a:ext>
                </a:extLst>
              </p:cNvPr>
              <p:cNvSpPr/>
              <p:nvPr/>
            </p:nvSpPr>
            <p:spPr>
              <a:xfrm>
                <a:off x="13342187" y="3884556"/>
                <a:ext cx="1555823" cy="1555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2FAA915-3817-46C6-AE9E-4BF3FE1E181A}"/>
                  </a:ext>
                </a:extLst>
              </p:cNvPr>
              <p:cNvCxnSpPr/>
              <p:nvPr/>
            </p:nvCxnSpPr>
            <p:spPr>
              <a:xfrm>
                <a:off x="13342173" y="3884556"/>
                <a:ext cx="1555820" cy="15558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8AC5D1B-8760-4531-B7E5-9D22AD44A0DE}"/>
                  </a:ext>
                </a:extLst>
              </p:cNvPr>
              <p:cNvCxnSpPr/>
              <p:nvPr/>
            </p:nvCxnSpPr>
            <p:spPr>
              <a:xfrm flipV="1">
                <a:off x="13342173" y="3884556"/>
                <a:ext cx="1555826" cy="1573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121DBC6-8358-4607-8475-5DDCB996B279}"/>
                </a:ext>
              </a:extLst>
            </p:cNvPr>
            <p:cNvSpPr/>
            <p:nvPr/>
          </p:nvSpPr>
          <p:spPr>
            <a:xfrm>
              <a:off x="2141549" y="4959372"/>
              <a:ext cx="1355060" cy="344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MARVIN GAYE </a:t>
              </a:r>
            </a:p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(FEAT. MEGHAN TRAINOR)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BA36EBF-C9EE-418F-9683-BDDC17218ABB}"/>
                </a:ext>
              </a:extLst>
            </p:cNvPr>
            <p:cNvSpPr/>
            <p:nvPr/>
          </p:nvSpPr>
          <p:spPr>
            <a:xfrm>
              <a:off x="2753814" y="5255891"/>
              <a:ext cx="742794" cy="215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" dirty="0">
                  <a:latin typeface="+mn-ea"/>
                </a:rPr>
                <a:t>CHARLIE PUTH</a:t>
              </a:r>
              <a:endParaRPr lang="ko-KR" altLang="en-US" sz="400" dirty="0">
                <a:latin typeface="+mn-ea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553D166-012C-43B2-8F0C-FD4D06B27158}"/>
              </a:ext>
            </a:extLst>
          </p:cNvPr>
          <p:cNvGrpSpPr/>
          <p:nvPr/>
        </p:nvGrpSpPr>
        <p:grpSpPr>
          <a:xfrm>
            <a:off x="3381306" y="4994601"/>
            <a:ext cx="212864" cy="189050"/>
            <a:chOff x="4081463" y="3189242"/>
            <a:chExt cx="479094" cy="425496"/>
          </a:xfrm>
          <a:solidFill>
            <a:schemeClr val="tx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FAB951B-0FEF-4754-AE08-449FE1DF24DE}"/>
                </a:ext>
              </a:extLst>
            </p:cNvPr>
            <p:cNvSpPr/>
            <p:nvPr/>
          </p:nvSpPr>
          <p:spPr>
            <a:xfrm>
              <a:off x="4081463" y="3429000"/>
              <a:ext cx="71132" cy="1857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B0D6EEF-612F-4C89-947A-5EDD764BF3A2}"/>
                </a:ext>
              </a:extLst>
            </p:cNvPr>
            <p:cNvSpPr/>
            <p:nvPr/>
          </p:nvSpPr>
          <p:spPr>
            <a:xfrm>
              <a:off x="4187765" y="3302026"/>
              <a:ext cx="66821" cy="31271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5919098-C085-46B4-A7E2-06FA116D67E2}"/>
                </a:ext>
              </a:extLst>
            </p:cNvPr>
            <p:cNvSpPr/>
            <p:nvPr/>
          </p:nvSpPr>
          <p:spPr>
            <a:xfrm>
              <a:off x="4289755" y="3454906"/>
              <a:ext cx="66821" cy="15983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88A0874-EBF8-456D-9587-DF3EEDD44788}"/>
                </a:ext>
              </a:extLst>
            </p:cNvPr>
            <p:cNvSpPr/>
            <p:nvPr/>
          </p:nvSpPr>
          <p:spPr>
            <a:xfrm>
              <a:off x="4391745" y="3189242"/>
              <a:ext cx="66821" cy="42549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CCDABF0-64D5-4405-B9AC-C1A44356B7A2}"/>
                </a:ext>
              </a:extLst>
            </p:cNvPr>
            <p:cNvSpPr/>
            <p:nvPr/>
          </p:nvSpPr>
          <p:spPr>
            <a:xfrm>
              <a:off x="4493736" y="3532716"/>
              <a:ext cx="66821" cy="8202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69A25C-5063-43E5-B9AE-576AEC5D728F}"/>
              </a:ext>
            </a:extLst>
          </p:cNvPr>
          <p:cNvSpPr/>
          <p:nvPr/>
        </p:nvSpPr>
        <p:spPr>
          <a:xfrm>
            <a:off x="2411603" y="4755630"/>
            <a:ext cx="404853" cy="1531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E87660D3-BC6D-44DB-AA4A-EB318F45E0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6460" y="4710748"/>
            <a:ext cx="654886" cy="186221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55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C95D6150-CE1C-4C8D-B0A1-F821ACE3B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736725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5A73DF8-FD9F-46A1-9831-2BFCA1FE5363}"/>
              </a:ext>
            </a:extLst>
          </p:cNvPr>
          <p:cNvGrpSpPr/>
          <p:nvPr/>
        </p:nvGrpSpPr>
        <p:grpSpPr>
          <a:xfrm>
            <a:off x="3142497" y="1988250"/>
            <a:ext cx="1792397" cy="608498"/>
            <a:chOff x="3142497" y="1056715"/>
            <a:chExt cx="1792397" cy="60849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0EC0535-9D5D-41AD-A28A-12E70785565B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34113C9-BB06-4342-AF48-D843F37B0A31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731A330-C6B7-48A7-9CB9-1A8BDF08EB13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7A048B-3227-465D-8A7D-DE6F200133B5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0987556-5073-423C-A212-6979AB6BB41C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A0A1D94-A63E-4B4C-849C-8ADAADF87D55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DF70D30-778F-4272-8E88-A42D623D0F03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46" name="위쪽 화살표 61">
                <a:extLst>
                  <a:ext uri="{FF2B5EF4-FFF2-40B4-BE49-F238E27FC236}">
                    <a16:creationId xmlns:a16="http://schemas.microsoft.com/office/drawing/2014/main" id="{8A40F6CC-C1F4-4438-9E9A-807CF34F1911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27B1938-6684-42B3-BAC9-25EC0AA1ED7A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14042F9-BE6B-4E81-9CD6-1945B8B7F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194006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1793619"/>
            <a:ext cx="1368998" cy="144467"/>
            <a:chOff x="7000656" y="284324"/>
            <a:chExt cx="3790950" cy="400050"/>
          </a:xfrm>
        </p:grpSpPr>
        <p:pic>
          <p:nvPicPr>
            <p:cNvPr id="81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2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4" y="199934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797215" y="2011585"/>
            <a:ext cx="641165" cy="3195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01440" y="1999345"/>
            <a:ext cx="280650" cy="35823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441116" y="201038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262412" y="1770163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9654" y="157897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3253117"/>
            <a:ext cx="1368998" cy="144467"/>
            <a:chOff x="7000656" y="284324"/>
            <a:chExt cx="3790950" cy="400050"/>
          </a:xfrm>
        </p:grpSpPr>
        <p:pic>
          <p:nvPicPr>
            <p:cNvPr id="44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5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기본 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4383" cy="5016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는 수동주행 색상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/>
              <a:t>Amber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축소형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하면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확정정보 제공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7" action="ppaction://hlinksldjump"/>
              </a:rPr>
              <a:t>sc_manual_function</a:t>
            </a:r>
            <a:r>
              <a:rPr lang="en-US" altLang="ko-KR" sz="900" dirty="0"/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 참고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목적지 도착 시점에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[6]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영역으로 활용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dirty="0" err="1">
                <a:hlinkClick r:id="rId8" action="ppaction://hlinksldjump"/>
              </a:rPr>
              <a:t>sc_manual_</a:t>
            </a:r>
            <a:r>
              <a:rPr lang="en-US" altLang="ko-KR" sz="900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  <a:hlinkClick r:id="rId8" action="ppaction://hlinksldjump"/>
              </a:rPr>
              <a:t>arrive</a:t>
            </a:r>
            <a:r>
              <a:rPr lang="en-US" altLang="ko-KR" sz="900" dirty="0"/>
              <a:t> </a:t>
            </a:r>
            <a:r>
              <a:rPr lang="ko-KR" altLang="en-US" sz="900" dirty="0"/>
              <a:t>페이지 참고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br>
              <a:rPr lang="en-US" altLang="ko-KR" sz="90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MPH /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수동 주행일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62MPH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초과 가능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- 62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숫자가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최대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까지 도달하면 다시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베터리 정보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배터리 잔량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단위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MI, 239MI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고정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[5]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P, R, N, D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중 활성화 되어 있는 상태 하나만 표시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모드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MANUAL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표기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352462" y="3457070"/>
            <a:ext cx="1290738" cy="31701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156914" y="345707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813177" y="2382164"/>
            <a:ext cx="1121703" cy="19731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4934880" y="237644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3198917" y="2383544"/>
            <a:ext cx="335587" cy="19593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004363" y="238354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sc_manual_basic</a:t>
            </a:r>
            <a:endParaRPr lang="en-US" altLang="ko-KR" dirty="0"/>
          </a:p>
        </p:txBody>
      </p:sp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B3E6EBF-E6DF-435C-BC7D-8FD8B5F81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806207"/>
            <a:ext cx="641166" cy="704182"/>
          </a:xfrm>
          <a:prstGeom prst="rect">
            <a:avLst/>
          </a:prstGeom>
        </p:spPr>
      </p:pic>
      <p:pic>
        <p:nvPicPr>
          <p:cNvPr id="64" name="그림 63" descr="그리기이(가) 표시된 사진&#10;&#10;자동 생성된 설명">
            <a:extLst>
              <a:ext uri="{FF2B5EF4-FFF2-40B4-BE49-F238E27FC236}">
                <a16:creationId xmlns:a16="http://schemas.microsoft.com/office/drawing/2014/main" id="{053A9452-7A6B-4DD2-B952-D14B5D2AB4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806207"/>
            <a:ext cx="641166" cy="704182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8244DBA3-6F5E-4F3D-BCDC-0B2F48AA03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63488"/>
            <a:ext cx="641166" cy="704182"/>
          </a:xfrm>
          <a:prstGeom prst="rect">
            <a:avLst/>
          </a:prstGeom>
        </p:spPr>
      </p:pic>
      <p:pic>
        <p:nvPicPr>
          <p:cNvPr id="66" name="그림 65" descr="그리기이(가) 표시된 사진&#10;&#10;자동 생성된 설명">
            <a:extLst>
              <a:ext uri="{FF2B5EF4-FFF2-40B4-BE49-F238E27FC236}">
                <a16:creationId xmlns:a16="http://schemas.microsoft.com/office/drawing/2014/main" id="{26104087-C9A0-4C2D-9A34-6DA8FC33F6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63488"/>
            <a:ext cx="641166" cy="704182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5117D50-C84C-4187-A9ED-0749FE1DC806}"/>
              </a:ext>
            </a:extLst>
          </p:cNvPr>
          <p:cNvSpPr/>
          <p:nvPr/>
        </p:nvSpPr>
        <p:spPr>
          <a:xfrm>
            <a:off x="2360742" y="3470542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60584F3-4360-46AC-AE97-FBBF262A42BF}"/>
              </a:ext>
            </a:extLst>
          </p:cNvPr>
          <p:cNvGrpSpPr/>
          <p:nvPr/>
        </p:nvGrpSpPr>
        <p:grpSpPr>
          <a:xfrm>
            <a:off x="3786009" y="3433317"/>
            <a:ext cx="609311" cy="369332"/>
            <a:chOff x="3786009" y="2442441"/>
            <a:chExt cx="609311" cy="369332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85FAE20-FBEC-4FF0-90EF-C8E5837C2B48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2B7E8654-AEE0-49DD-87E7-70CF7F6EA283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BD49B07-7E2B-44D1-8F81-A46489762EAB}"/>
              </a:ext>
            </a:extLst>
          </p:cNvPr>
          <p:cNvSpPr txBox="1"/>
          <p:nvPr/>
        </p:nvSpPr>
        <p:spPr>
          <a:xfrm>
            <a:off x="3143836" y="3826371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83B2D29-E409-4B2E-A063-3E7EF78AA671}"/>
              </a:ext>
            </a:extLst>
          </p:cNvPr>
          <p:cNvSpPr txBox="1"/>
          <p:nvPr/>
        </p:nvSpPr>
        <p:spPr>
          <a:xfrm>
            <a:off x="3800050" y="382637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B6892A-41F4-4471-A1A8-0DA1802B2B5F}"/>
              </a:ext>
            </a:extLst>
          </p:cNvPr>
          <p:cNvSpPr txBox="1"/>
          <p:nvPr/>
        </p:nvSpPr>
        <p:spPr>
          <a:xfrm>
            <a:off x="4320623" y="3826371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8896BA7-DBD1-4862-B119-76A3837F8C11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2717060" y="2096622"/>
            <a:ext cx="287304" cy="136044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0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9CA765C-D694-4089-B7C3-824748084F90}"/>
              </a:ext>
            </a:extLst>
          </p:cNvPr>
          <p:cNvSpPr/>
          <p:nvPr/>
        </p:nvSpPr>
        <p:spPr>
          <a:xfrm>
            <a:off x="249423" y="3187206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D4EE99-523B-4AA8-B236-2612AC49CB46}"/>
              </a:ext>
            </a:extLst>
          </p:cNvPr>
          <p:cNvGrpSpPr/>
          <p:nvPr/>
        </p:nvGrpSpPr>
        <p:grpSpPr>
          <a:xfrm>
            <a:off x="3142497" y="3431663"/>
            <a:ext cx="1792397" cy="608498"/>
            <a:chOff x="3142497" y="1056715"/>
            <a:chExt cx="1792397" cy="60849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8509B67-03FC-415C-8E42-0795E0B6C253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2707FCD-9E6E-4CC5-B6D5-ED4734CD831F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30897F8-40D3-456A-95B9-80D9D26AF824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86F6D7C-54C6-436B-9517-BBBC50E22818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50E31E9-DE99-4E60-BE21-43891C21068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054E8BD-1063-4F9A-8F36-B93FE78BB7C8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6602B19-32C2-432D-A267-A4DB44B256DA}"/>
                </a:ext>
              </a:extLst>
            </p:cNvPr>
            <p:cNvGrpSpPr/>
            <p:nvPr/>
          </p:nvGrpSpPr>
          <p:grpSpPr>
            <a:xfrm>
              <a:off x="3142497" y="1092082"/>
              <a:ext cx="389850" cy="354088"/>
              <a:chOff x="4150811" y="5139558"/>
              <a:chExt cx="389850" cy="354088"/>
            </a:xfrm>
          </p:grpSpPr>
          <p:sp>
            <p:nvSpPr>
              <p:cNvPr id="185" name="위쪽 화살표 61">
                <a:extLst>
                  <a:ext uri="{FF2B5EF4-FFF2-40B4-BE49-F238E27FC236}">
                    <a16:creationId xmlns:a16="http://schemas.microsoft.com/office/drawing/2014/main" id="{DDDD1056-5DA9-4B58-BDF6-0D96AA3B22E8}"/>
                  </a:ext>
                </a:extLst>
              </p:cNvPr>
              <p:cNvSpPr/>
              <p:nvPr/>
            </p:nvSpPr>
            <p:spPr>
              <a:xfrm>
                <a:off x="4291616" y="5139558"/>
                <a:ext cx="128377" cy="200025"/>
              </a:xfrm>
              <a:prstGeom prst="upArrow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1CC87AE-E711-429C-98B9-4DF19400013F}"/>
                  </a:ext>
                </a:extLst>
              </p:cNvPr>
              <p:cNvSpPr txBox="1"/>
              <p:nvPr/>
            </p:nvSpPr>
            <p:spPr>
              <a:xfrm>
                <a:off x="4150811" y="5308980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00" dirty="0">
                    <a:latin typeface="+mn-ea"/>
                  </a:rPr>
                  <a:t>400FT</a:t>
                </a:r>
                <a:endParaRPr lang="ko-KR" altLang="en-US" sz="600" dirty="0">
                  <a:latin typeface="+mn-ea"/>
                </a:endParaRPr>
              </a:p>
            </p:txBody>
          </p:sp>
        </p:grp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B853DD4-FA47-4642-A127-3B063122D752}"/>
              </a:ext>
            </a:extLst>
          </p:cNvPr>
          <p:cNvSpPr/>
          <p:nvPr/>
        </p:nvSpPr>
        <p:spPr>
          <a:xfrm>
            <a:off x="224067" y="4662574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기능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0A90C9-231B-4E30-A599-B06260505464}"/>
              </a:ext>
            </a:extLst>
          </p:cNvPr>
          <p:cNvSpPr/>
          <p:nvPr/>
        </p:nvSpPr>
        <p:spPr>
          <a:xfrm>
            <a:off x="7885216" y="688769"/>
            <a:ext cx="4306784" cy="439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조작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영역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[1], [2], [3]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tap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정보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토글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[1]-&gt;[2]-&gt;[3]-&gt;[1]…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순서로 반복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- 8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간격으로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루핑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위와 동일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순서로 진행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재생 중 음악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커버 이미지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노래제목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가수명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텍스트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줄 까지 표시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영역 초과 시 텍스트 롤링 모션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텍스트가 길 경우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좌에서 우로 롤링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 표시 아이콘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해당 방향 기점 남은 거리 텍스트로 표시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정보는 </a:t>
            </a:r>
            <a:r>
              <a:rPr lang="ko-KR" altLang="en-US" sz="900" dirty="0">
                <a:hlinkClick r:id="rId2" action="ppaction://hlinksldjump"/>
              </a:rPr>
              <a:t>자동주행</a:t>
            </a:r>
            <a:r>
              <a:rPr lang="en-US" altLang="ko-KR" sz="900" dirty="0">
                <a:hlinkClick r:id="rId2" action="ppaction://hlinksldjump"/>
              </a:rPr>
              <a:t>_ map</a:t>
            </a:r>
            <a:r>
              <a:rPr lang="ko-KR" altLang="en-US" sz="900" dirty="0">
                <a:hlinkClick r:id="rId2" action="ppaction://hlinksldjump"/>
              </a:rPr>
              <a:t> 상세 정보</a:t>
            </a:r>
            <a:r>
              <a:rPr lang="ko-KR" altLang="en-US" sz="900" dirty="0"/>
              <a:t> 페이지 참고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trip</a:t>
            </a:r>
            <a:br>
              <a:rPr lang="en-US" altLang="ko-KR" sz="9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 정보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타이틀명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(FUEL ECONOMY)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현재 연비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(00MI/KWH) +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띠그래프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띠 그래프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그래프 위에 현재 연비 위치를 표시함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클릭하면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 제공</a:t>
            </a:r>
            <a:endParaRPr lang="en-US" altLang="ko-KR" sz="900" kern="100" dirty="0">
              <a:solidFill>
                <a:srgbClr val="7030A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83773" y="1977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sc_manual_function</a:t>
            </a:r>
            <a:endParaRPr lang="en-US" altLang="ko-KR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9A21409-8811-497F-975A-9B927C8591A3}"/>
              </a:ext>
            </a:extLst>
          </p:cNvPr>
          <p:cNvGrpSpPr/>
          <p:nvPr/>
        </p:nvGrpSpPr>
        <p:grpSpPr>
          <a:xfrm flipV="1">
            <a:off x="3262412" y="4730887"/>
            <a:ext cx="1368998" cy="144467"/>
            <a:chOff x="7000656" y="284324"/>
            <a:chExt cx="3790950" cy="400050"/>
          </a:xfrm>
        </p:grpSpPr>
        <p:pic>
          <p:nvPicPr>
            <p:cNvPr id="112" name="그래픽 6">
              <a:extLst>
                <a:ext uri="{FF2B5EF4-FFF2-40B4-BE49-F238E27FC236}">
                  <a16:creationId xmlns:a16="http://schemas.microsoft.com/office/drawing/2014/main" id="{18C64BBB-1A69-4CC6-845A-E59D3E057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13" name="그래픽 7">
              <a:extLst>
                <a:ext uri="{FF2B5EF4-FFF2-40B4-BE49-F238E27FC236}">
                  <a16:creationId xmlns:a16="http://schemas.microsoft.com/office/drawing/2014/main" id="{13EBFA70-13AD-46EF-B9D0-ABE659D4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17" name="직사각형 116"/>
          <p:cNvSpPr/>
          <p:nvPr/>
        </p:nvSpPr>
        <p:spPr>
          <a:xfrm>
            <a:off x="2913285" y="4884790"/>
            <a:ext cx="580608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00" b="1" dirty="0">
                <a:latin typeface="+mn-ea"/>
              </a:rPr>
              <a:t>FUEL ECONOMY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1EB10E4-A37C-4ACF-9E16-820E3550AEA0}"/>
              </a:ext>
            </a:extLst>
          </p:cNvPr>
          <p:cNvGrpSpPr/>
          <p:nvPr/>
        </p:nvGrpSpPr>
        <p:grpSpPr>
          <a:xfrm flipV="1">
            <a:off x="3262412" y="3244858"/>
            <a:ext cx="1368998" cy="144467"/>
            <a:chOff x="7000656" y="284324"/>
            <a:chExt cx="3790950" cy="400050"/>
          </a:xfrm>
        </p:grpSpPr>
        <p:pic>
          <p:nvPicPr>
            <p:cNvPr id="147" name="그래픽 6">
              <a:extLst>
                <a:ext uri="{FF2B5EF4-FFF2-40B4-BE49-F238E27FC236}">
                  <a16:creationId xmlns:a16="http://schemas.microsoft.com/office/drawing/2014/main" id="{570767B7-65FC-4B0D-BDAD-23AEAB7B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48" name="그래픽 7">
              <a:extLst>
                <a:ext uri="{FF2B5EF4-FFF2-40B4-BE49-F238E27FC236}">
                  <a16:creationId xmlns:a16="http://schemas.microsoft.com/office/drawing/2014/main" id="{63277221-8884-4E9F-9122-0D22B1CA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pic>
        <p:nvPicPr>
          <p:cNvPr id="141" name="그림 140" descr="그리기이(가) 표시된 사진&#10;&#10;자동 생성된 설명">
            <a:extLst>
              <a:ext uri="{FF2B5EF4-FFF2-40B4-BE49-F238E27FC236}">
                <a16:creationId xmlns:a16="http://schemas.microsoft.com/office/drawing/2014/main" id="{AB629499-BFB3-4AC0-A868-55A736BE91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3266659"/>
            <a:ext cx="641166" cy="704182"/>
          </a:xfrm>
          <a:prstGeom prst="rect">
            <a:avLst/>
          </a:prstGeom>
        </p:spPr>
      </p:pic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42A250C3-EB67-4864-8140-37822C2F28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66659"/>
            <a:ext cx="641166" cy="704182"/>
          </a:xfrm>
          <a:prstGeom prst="rect">
            <a:avLst/>
          </a:prstGeom>
        </p:spPr>
      </p:pic>
      <p:pic>
        <p:nvPicPr>
          <p:cNvPr id="193" name="그림 192" descr="그리기이(가) 표시된 사진&#10;&#10;자동 생성된 설명">
            <a:extLst>
              <a:ext uri="{FF2B5EF4-FFF2-40B4-BE49-F238E27FC236}">
                <a16:creationId xmlns:a16="http://schemas.microsoft.com/office/drawing/2014/main" id="{6E83A7B6-8CD4-4C35-9DE2-A078B20283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4730432"/>
            <a:ext cx="641166" cy="704182"/>
          </a:xfrm>
          <a:prstGeom prst="rect">
            <a:avLst/>
          </a:prstGeom>
        </p:spPr>
      </p:pic>
      <p:pic>
        <p:nvPicPr>
          <p:cNvPr id="194" name="그림 193" descr="그리기이(가) 표시된 사진&#10;&#10;자동 생성된 설명">
            <a:extLst>
              <a:ext uri="{FF2B5EF4-FFF2-40B4-BE49-F238E27FC236}">
                <a16:creationId xmlns:a16="http://schemas.microsoft.com/office/drawing/2014/main" id="{BF3AA0E8-AB4D-4EE3-934F-C6E949DB30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969550" y="4730432"/>
            <a:ext cx="641166" cy="704182"/>
          </a:xfrm>
          <a:prstGeom prst="rect">
            <a:avLst/>
          </a:prstGeom>
        </p:spPr>
      </p:pic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7DE797-F6FC-4784-B977-B41FFE45900D}"/>
              </a:ext>
            </a:extLst>
          </p:cNvPr>
          <p:cNvSpPr/>
          <p:nvPr/>
        </p:nvSpPr>
        <p:spPr>
          <a:xfrm>
            <a:off x="3175312" y="3407369"/>
            <a:ext cx="363183" cy="4413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4204EDE-D3EC-42E4-96AC-FF649D941CCB}"/>
              </a:ext>
            </a:extLst>
          </p:cNvPr>
          <p:cNvSpPr/>
          <p:nvPr/>
        </p:nvSpPr>
        <p:spPr>
          <a:xfrm>
            <a:off x="2972042" y="340589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036793E9-3190-4741-8A90-F894F2F39B03}"/>
              </a:ext>
            </a:extLst>
          </p:cNvPr>
          <p:cNvGrpSpPr/>
          <p:nvPr/>
        </p:nvGrpSpPr>
        <p:grpSpPr>
          <a:xfrm>
            <a:off x="3143836" y="4915076"/>
            <a:ext cx="1791058" cy="608498"/>
            <a:chOff x="3143836" y="1056715"/>
            <a:chExt cx="1791058" cy="608498"/>
          </a:xfrm>
        </p:grpSpPr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69ADEDA0-AFAF-4620-B219-46477A604DF8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FC5764-E0E8-4515-AE9E-B62CAADC91E2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5B68B2FF-4655-44CF-B0C1-48315ECCD5DF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FA7932B-5A7B-4CF4-B038-3C470E962EC1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30A8891-A945-4701-807A-4A0F916DDF6B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5CBD654-A34C-448D-A631-4554E2DB169B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AB078B7-ACAD-4EF5-8DDB-9D9EB3B950D5}"/>
              </a:ext>
            </a:extLst>
          </p:cNvPr>
          <p:cNvSpPr/>
          <p:nvPr/>
        </p:nvSpPr>
        <p:spPr>
          <a:xfrm>
            <a:off x="249423" y="1738633"/>
            <a:ext cx="7399150" cy="853570"/>
          </a:xfrm>
          <a:prstGeom prst="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1983E1F-A063-42A4-BB38-E5BC1E308BA1}"/>
              </a:ext>
            </a:extLst>
          </p:cNvPr>
          <p:cNvSpPr/>
          <p:nvPr/>
        </p:nvSpPr>
        <p:spPr>
          <a:xfrm>
            <a:off x="2412772" y="2006558"/>
            <a:ext cx="1259958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06FDBAC-4C80-4C8D-BF94-A13862D8D771}"/>
              </a:ext>
            </a:extLst>
          </p:cNvPr>
          <p:cNvSpPr/>
          <p:nvPr/>
        </p:nvSpPr>
        <p:spPr>
          <a:xfrm>
            <a:off x="2215843" y="2003524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C6D74AB-6404-4CA6-974A-A68407C2C305}"/>
              </a:ext>
            </a:extLst>
          </p:cNvPr>
          <p:cNvGrpSpPr/>
          <p:nvPr/>
        </p:nvGrpSpPr>
        <p:grpSpPr>
          <a:xfrm flipV="1">
            <a:off x="3262412" y="1807482"/>
            <a:ext cx="1368998" cy="144467"/>
            <a:chOff x="7000656" y="284324"/>
            <a:chExt cx="3790950" cy="400050"/>
          </a:xfrm>
        </p:grpSpPr>
        <p:pic>
          <p:nvPicPr>
            <p:cNvPr id="123" name="그래픽 6">
              <a:extLst>
                <a:ext uri="{FF2B5EF4-FFF2-40B4-BE49-F238E27FC236}">
                  <a16:creationId xmlns:a16="http://schemas.microsoft.com/office/drawing/2014/main" id="{842F382B-2FF9-413A-8169-DC70FAAE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24" name="그래픽 7">
              <a:extLst>
                <a:ext uri="{FF2B5EF4-FFF2-40B4-BE49-F238E27FC236}">
                  <a16:creationId xmlns:a16="http://schemas.microsoft.com/office/drawing/2014/main" id="{DC99D90A-AC11-4670-9F7D-2E41ABB7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E239E78-C868-478E-9ABE-7EB383EADFC5}"/>
              </a:ext>
            </a:extLst>
          </p:cNvPr>
          <p:cNvGrpSpPr/>
          <p:nvPr/>
        </p:nvGrpSpPr>
        <p:grpSpPr>
          <a:xfrm>
            <a:off x="2378797" y="2009874"/>
            <a:ext cx="1240009" cy="365826"/>
            <a:chOff x="2141549" y="4959372"/>
            <a:chExt cx="1734876" cy="511821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5955724-CCC2-4891-BBD8-1A75C2049629}"/>
                </a:ext>
              </a:extLst>
            </p:cNvPr>
            <p:cNvGrpSpPr/>
            <p:nvPr/>
          </p:nvGrpSpPr>
          <p:grpSpPr>
            <a:xfrm>
              <a:off x="3484526" y="5010959"/>
              <a:ext cx="391899" cy="396458"/>
              <a:chOff x="13342173" y="3884556"/>
              <a:chExt cx="1555837" cy="1573931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9B1DDC75-BF83-4007-A3BF-DAFC96734673}"/>
                  </a:ext>
                </a:extLst>
              </p:cNvPr>
              <p:cNvSpPr/>
              <p:nvPr/>
            </p:nvSpPr>
            <p:spPr>
              <a:xfrm>
                <a:off x="13342187" y="3884556"/>
                <a:ext cx="1555823" cy="1555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0D855842-53C6-4348-A6BE-974FBB13A4E0}"/>
                  </a:ext>
                </a:extLst>
              </p:cNvPr>
              <p:cNvCxnSpPr/>
              <p:nvPr/>
            </p:nvCxnSpPr>
            <p:spPr>
              <a:xfrm>
                <a:off x="13342173" y="3884556"/>
                <a:ext cx="1555820" cy="15558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71FC271-B129-4388-9262-162D0F2B565F}"/>
                  </a:ext>
                </a:extLst>
              </p:cNvPr>
              <p:cNvCxnSpPr/>
              <p:nvPr/>
            </p:nvCxnSpPr>
            <p:spPr>
              <a:xfrm flipV="1">
                <a:off x="13342173" y="3884556"/>
                <a:ext cx="1555826" cy="1573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B9B0B3D-D164-4EFD-B709-C9B4AB01AC6E}"/>
                </a:ext>
              </a:extLst>
            </p:cNvPr>
            <p:cNvSpPr/>
            <p:nvPr/>
          </p:nvSpPr>
          <p:spPr>
            <a:xfrm>
              <a:off x="2141549" y="4959372"/>
              <a:ext cx="1355060" cy="344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MARVIN GAYE </a:t>
              </a:r>
            </a:p>
            <a:p>
              <a:pPr lvl="0" algn="r">
                <a:defRPr/>
              </a:pPr>
              <a:r>
                <a:rPr lang="en-US" altLang="ko-KR" sz="500" dirty="0">
                  <a:latin typeface="+mn-ea"/>
                </a:rPr>
                <a:t>(FEAT. MEGHAN TRAINOR)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411E997-ABC1-4571-A533-59833B961FB2}"/>
                </a:ext>
              </a:extLst>
            </p:cNvPr>
            <p:cNvSpPr/>
            <p:nvPr/>
          </p:nvSpPr>
          <p:spPr>
            <a:xfrm>
              <a:off x="2753814" y="5255891"/>
              <a:ext cx="742794" cy="215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00" dirty="0">
                  <a:latin typeface="+mn-ea"/>
                </a:rPr>
                <a:t>CHARLIE PUTH</a:t>
              </a:r>
              <a:endParaRPr lang="ko-KR" altLang="en-US" sz="400" dirty="0">
                <a:latin typeface="+mn-ea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2440110-0964-4215-B2ED-7497877A9D98}"/>
              </a:ext>
            </a:extLst>
          </p:cNvPr>
          <p:cNvGrpSpPr/>
          <p:nvPr/>
        </p:nvGrpSpPr>
        <p:grpSpPr>
          <a:xfrm>
            <a:off x="3381306" y="2089872"/>
            <a:ext cx="212864" cy="189050"/>
            <a:chOff x="4081463" y="3189242"/>
            <a:chExt cx="479094" cy="425496"/>
          </a:xfrm>
          <a:solidFill>
            <a:schemeClr val="tx1"/>
          </a:solidFill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6602905-2F74-47AC-A31F-79234061F4C7}"/>
                </a:ext>
              </a:extLst>
            </p:cNvPr>
            <p:cNvSpPr/>
            <p:nvPr/>
          </p:nvSpPr>
          <p:spPr>
            <a:xfrm>
              <a:off x="4081463" y="3429000"/>
              <a:ext cx="71132" cy="1857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72B96C9-38D8-46F8-AA9B-CE4EC1C25D19}"/>
                </a:ext>
              </a:extLst>
            </p:cNvPr>
            <p:cNvSpPr/>
            <p:nvPr/>
          </p:nvSpPr>
          <p:spPr>
            <a:xfrm>
              <a:off x="4187765" y="3302026"/>
              <a:ext cx="66821" cy="31271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D696359-B38B-4CE6-90BD-DC24B820575A}"/>
                </a:ext>
              </a:extLst>
            </p:cNvPr>
            <p:cNvSpPr/>
            <p:nvPr/>
          </p:nvSpPr>
          <p:spPr>
            <a:xfrm>
              <a:off x="4289755" y="3454906"/>
              <a:ext cx="66821" cy="15983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0052BD1-6498-460D-A0F9-D9845285F68D}"/>
                </a:ext>
              </a:extLst>
            </p:cNvPr>
            <p:cNvSpPr/>
            <p:nvPr/>
          </p:nvSpPr>
          <p:spPr>
            <a:xfrm>
              <a:off x="4391745" y="3189242"/>
              <a:ext cx="66821" cy="42549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6FAFB6E-9EBA-4302-9172-967864234FAD}"/>
                </a:ext>
              </a:extLst>
            </p:cNvPr>
            <p:cNvSpPr/>
            <p:nvPr/>
          </p:nvSpPr>
          <p:spPr>
            <a:xfrm>
              <a:off x="4493736" y="3532716"/>
              <a:ext cx="66821" cy="82022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8" name="그림 187" descr="그리기이(가) 표시된 사진&#10;&#10;자동 생성된 설명">
            <a:extLst>
              <a:ext uri="{FF2B5EF4-FFF2-40B4-BE49-F238E27FC236}">
                <a16:creationId xmlns:a16="http://schemas.microsoft.com/office/drawing/2014/main" id="{FE7F0286-3E9C-4739-872B-292ABCF3F2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68833" y="1807027"/>
            <a:ext cx="641166" cy="704182"/>
          </a:xfrm>
          <a:prstGeom prst="rect">
            <a:avLst/>
          </a:prstGeom>
        </p:spPr>
      </p:pic>
      <p:pic>
        <p:nvPicPr>
          <p:cNvPr id="189" name="그림 188" descr="그리기이(가) 표시된 사진&#10;&#10;자동 생성된 설명">
            <a:extLst>
              <a:ext uri="{FF2B5EF4-FFF2-40B4-BE49-F238E27FC236}">
                <a16:creationId xmlns:a16="http://schemas.microsoft.com/office/drawing/2014/main" id="{724CADDB-FDA9-42E5-8F26-494D398F5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807027"/>
            <a:ext cx="641166" cy="704182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B6E1539-DFD6-432F-A7E7-E36DAA99FAF8}"/>
              </a:ext>
            </a:extLst>
          </p:cNvPr>
          <p:cNvGrpSpPr/>
          <p:nvPr/>
        </p:nvGrpSpPr>
        <p:grpSpPr>
          <a:xfrm>
            <a:off x="3143836" y="1991671"/>
            <a:ext cx="1791058" cy="608498"/>
            <a:chOff x="3143836" y="1056715"/>
            <a:chExt cx="1791058" cy="608498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DD4085CB-8978-4BC8-B0E4-3826402EF527}"/>
                </a:ext>
              </a:extLst>
            </p:cNvPr>
            <p:cNvGrpSpPr/>
            <p:nvPr/>
          </p:nvGrpSpPr>
          <p:grpSpPr>
            <a:xfrm>
              <a:off x="3719485" y="1056715"/>
              <a:ext cx="736795" cy="369332"/>
              <a:chOff x="3719485" y="2442441"/>
              <a:chExt cx="736795" cy="369332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DE8E819-064F-4A58-9DD5-B3A984DE1D83}"/>
                  </a:ext>
                </a:extLst>
              </p:cNvPr>
              <p:cNvSpPr txBox="1"/>
              <p:nvPr/>
            </p:nvSpPr>
            <p:spPr>
              <a:xfrm>
                <a:off x="3719485" y="2442441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68</a:t>
                </a:r>
                <a:endParaRPr lang="ko-KR" altLang="en-US" sz="500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14E124C-6C18-49BF-9078-016DE770C8B3}"/>
                  </a:ext>
                </a:extLst>
              </p:cNvPr>
              <p:cNvSpPr/>
              <p:nvPr/>
            </p:nvSpPr>
            <p:spPr>
              <a:xfrm>
                <a:off x="4043988" y="2554732"/>
                <a:ext cx="41229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/>
                  <a:t>MPH</a:t>
                </a:r>
                <a:endParaRPr lang="ko-KR" altLang="en-US" sz="800" dirty="0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B0CD1C0-5DBC-4FF5-9C6B-98FBFB4B6A8E}"/>
                </a:ext>
              </a:extLst>
            </p:cNvPr>
            <p:cNvSpPr txBox="1"/>
            <p:nvPr/>
          </p:nvSpPr>
          <p:spPr>
            <a:xfrm>
              <a:off x="3143836" y="1449769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239</a:t>
              </a:r>
              <a:r>
                <a: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4745E-55A5-41D4-9E14-19AD888E480A}"/>
                </a:ext>
              </a:extLst>
            </p:cNvPr>
            <p:cNvSpPr txBox="1"/>
            <p:nvPr/>
          </p:nvSpPr>
          <p:spPr>
            <a:xfrm>
              <a:off x="3800050" y="1449769"/>
              <a:ext cx="2471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altLang="ko-KR" b="1" dirty="0"/>
                <a:t>P</a:t>
              </a:r>
              <a:endParaRPr lang="ko-KR" altLang="en-US" b="1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CCBBD7F-1949-46CF-92B3-D832E91889D4}"/>
                </a:ext>
              </a:extLst>
            </p:cNvPr>
            <p:cNvSpPr txBox="1"/>
            <p:nvPr/>
          </p:nvSpPr>
          <p:spPr>
            <a:xfrm>
              <a:off x="4320623" y="1449769"/>
              <a:ext cx="6142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106FCF8-5898-4CC9-8B9F-F26B9DBC88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69" t="17477" r="26782" b="23770"/>
          <a:stretch/>
        </p:blipFill>
        <p:spPr>
          <a:xfrm>
            <a:off x="7978710" y="5062360"/>
            <a:ext cx="1330136" cy="1406534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6868FF-ECD4-4224-A6CB-57DAB42B5348}"/>
              </a:ext>
            </a:extLst>
          </p:cNvPr>
          <p:cNvSpPr/>
          <p:nvPr/>
        </p:nvSpPr>
        <p:spPr>
          <a:xfrm>
            <a:off x="2841837" y="4945242"/>
            <a:ext cx="6655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800" b="1" dirty="0">
                <a:latin typeface="+mn-ea"/>
              </a:rPr>
              <a:t>27.8</a:t>
            </a:r>
            <a:r>
              <a:rPr lang="en-US" altLang="ko-KR" sz="600" dirty="0">
                <a:latin typeface="+mn-ea"/>
              </a:rPr>
              <a:t> </a:t>
            </a:r>
            <a:r>
              <a:rPr lang="en-US" altLang="ko-KR" sz="500" dirty="0">
                <a:latin typeface="+mn-ea"/>
              </a:rPr>
              <a:t>MI/KWH</a:t>
            </a:r>
            <a:endParaRPr lang="en-US" altLang="ko-KR" sz="6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018043-F0A1-4720-A5DD-FDFA6C94342C}"/>
              </a:ext>
            </a:extLst>
          </p:cNvPr>
          <p:cNvGrpSpPr/>
          <p:nvPr/>
        </p:nvGrpSpPr>
        <p:grpSpPr>
          <a:xfrm>
            <a:off x="2735666" y="5127989"/>
            <a:ext cx="1000436" cy="197755"/>
            <a:chOff x="2016822" y="4885696"/>
            <a:chExt cx="1668643" cy="3298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F68E96-C55F-42BE-AA81-3F10897A95D5}"/>
                </a:ext>
              </a:extLst>
            </p:cNvPr>
            <p:cNvSpPr/>
            <p:nvPr/>
          </p:nvSpPr>
          <p:spPr>
            <a:xfrm>
              <a:off x="2122228" y="4980559"/>
              <a:ext cx="1323988" cy="557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DC7800FD-310C-4EB8-B8F9-F24256CBFBC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2784222" y="4980556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61BCF2D-0066-493D-AF42-DA01E6E83AD7}"/>
                </a:ext>
              </a:extLst>
            </p:cNvPr>
            <p:cNvSpPr/>
            <p:nvPr/>
          </p:nvSpPr>
          <p:spPr>
            <a:xfrm>
              <a:off x="2016822" y="4977126"/>
              <a:ext cx="209743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0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127900E-9338-4016-BE97-DF04F5B243C3}"/>
                </a:ext>
              </a:extLst>
            </p:cNvPr>
            <p:cNvSpPr/>
            <p:nvPr/>
          </p:nvSpPr>
          <p:spPr>
            <a:xfrm>
              <a:off x="3253851" y="4977126"/>
              <a:ext cx="431614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50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62C5714-3BB1-4E66-81EB-E9A84CD3CB17}"/>
                </a:ext>
              </a:extLst>
            </p:cNvPr>
            <p:cNvSpPr/>
            <p:nvPr/>
          </p:nvSpPr>
          <p:spPr>
            <a:xfrm>
              <a:off x="2572059" y="4977134"/>
              <a:ext cx="423913" cy="23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 dirty="0">
                  <a:latin typeface="+mn-ea"/>
                </a:rPr>
                <a:t>25</a:t>
              </a: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6A4DF216-7A51-486D-AB91-A069AD8ABDA6}"/>
                </a:ext>
              </a:extLst>
            </p:cNvPr>
            <p:cNvCxnSpPr>
              <a:cxnSpLocks/>
            </p:cNvCxnSpPr>
            <p:nvPr/>
          </p:nvCxnSpPr>
          <p:spPr>
            <a:xfrm>
              <a:off x="2254625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AB973A12-2A49-4991-9D5D-BDA6A3BBF27F}"/>
                </a:ext>
              </a:extLst>
            </p:cNvPr>
            <p:cNvCxnSpPr>
              <a:cxnSpLocks/>
            </p:cNvCxnSpPr>
            <p:nvPr/>
          </p:nvCxnSpPr>
          <p:spPr>
            <a:xfrm>
              <a:off x="2651821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E5D8147-64B8-44AD-A1A1-6C6E05E9BA93}"/>
                </a:ext>
              </a:extLst>
            </p:cNvPr>
            <p:cNvCxnSpPr>
              <a:cxnSpLocks/>
            </p:cNvCxnSpPr>
            <p:nvPr/>
          </p:nvCxnSpPr>
          <p:spPr>
            <a:xfrm>
              <a:off x="2519422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5EC7B10A-32F9-41A8-9685-A11ABB1A4A76}"/>
                </a:ext>
              </a:extLst>
            </p:cNvPr>
            <p:cNvCxnSpPr>
              <a:cxnSpLocks/>
            </p:cNvCxnSpPr>
            <p:nvPr/>
          </p:nvCxnSpPr>
          <p:spPr>
            <a:xfrm>
              <a:off x="2387024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460C7DFD-85F7-42DD-A581-5BA3F0BFDE7B}"/>
                </a:ext>
              </a:extLst>
            </p:cNvPr>
            <p:cNvCxnSpPr>
              <a:cxnSpLocks/>
            </p:cNvCxnSpPr>
            <p:nvPr/>
          </p:nvCxnSpPr>
          <p:spPr>
            <a:xfrm>
              <a:off x="2916727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53394655-4C88-4540-BB9D-9D00C793838E}"/>
                </a:ext>
              </a:extLst>
            </p:cNvPr>
            <p:cNvCxnSpPr>
              <a:cxnSpLocks/>
            </p:cNvCxnSpPr>
            <p:nvPr/>
          </p:nvCxnSpPr>
          <p:spPr>
            <a:xfrm>
              <a:off x="3314244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3CE89AF2-30CA-4EC6-B262-CB73B20683D3}"/>
                </a:ext>
              </a:extLst>
            </p:cNvPr>
            <p:cNvCxnSpPr>
              <a:cxnSpLocks/>
            </p:cNvCxnSpPr>
            <p:nvPr/>
          </p:nvCxnSpPr>
          <p:spPr>
            <a:xfrm>
              <a:off x="3181738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59399521-1113-4579-8762-E8E4E3D07745}"/>
                </a:ext>
              </a:extLst>
            </p:cNvPr>
            <p:cNvCxnSpPr>
              <a:cxnSpLocks/>
            </p:cNvCxnSpPr>
            <p:nvPr/>
          </p:nvCxnSpPr>
          <p:spPr>
            <a:xfrm>
              <a:off x="3049233" y="4980559"/>
              <a:ext cx="0" cy="5571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1C68CA0-75E2-4E09-B1DD-5286C4315DAF}"/>
                </a:ext>
              </a:extLst>
            </p:cNvPr>
            <p:cNvCxnSpPr>
              <a:cxnSpLocks/>
            </p:cNvCxnSpPr>
            <p:nvPr/>
          </p:nvCxnSpPr>
          <p:spPr>
            <a:xfrm>
              <a:off x="3446061" y="4980559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38ED7606-A4C0-47BD-BF38-BD83B360B0A0}"/>
                </a:ext>
              </a:extLst>
            </p:cNvPr>
            <p:cNvCxnSpPr>
              <a:cxnSpLocks/>
            </p:cNvCxnSpPr>
            <p:nvPr/>
          </p:nvCxnSpPr>
          <p:spPr>
            <a:xfrm>
              <a:off x="2123541" y="4980559"/>
              <a:ext cx="0" cy="5571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139AFF8-A58A-4F85-AB5C-B58EEA6A356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40" y="4885696"/>
              <a:ext cx="0" cy="1505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360B2A-1A3A-4969-A47B-35752EDF6235}"/>
              </a:ext>
            </a:extLst>
          </p:cNvPr>
          <p:cNvSpPr/>
          <p:nvPr/>
        </p:nvSpPr>
        <p:spPr>
          <a:xfrm>
            <a:off x="2662766" y="4910293"/>
            <a:ext cx="1077773" cy="40312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CC4CCB-3C5B-4452-9B32-CAEEC3396E2A}"/>
              </a:ext>
            </a:extLst>
          </p:cNvPr>
          <p:cNvSpPr/>
          <p:nvPr/>
        </p:nvSpPr>
        <p:spPr>
          <a:xfrm>
            <a:off x="2462728" y="490725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EB310BF-0D32-4AEA-A6B3-F2FAFA5F8F64}"/>
              </a:ext>
            </a:extLst>
          </p:cNvPr>
          <p:cNvGrpSpPr/>
          <p:nvPr/>
        </p:nvGrpSpPr>
        <p:grpSpPr>
          <a:xfrm rot="20059551">
            <a:off x="3519907" y="4899666"/>
            <a:ext cx="478059" cy="521655"/>
            <a:chOff x="4296358" y="1254648"/>
            <a:chExt cx="478059" cy="52165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3FFCEBD-9EBA-4D70-B4AE-182524A13CDD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2F9AAA3-EE4A-4678-B71A-B5A3F71802F5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8B241670-F370-49E1-AA5E-A736A35DB6D4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F1D7296A-B0D0-4416-960B-E4803F4D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153D440-AE78-4197-8F39-74B62AC46D3A}"/>
              </a:ext>
            </a:extLst>
          </p:cNvPr>
          <p:cNvGrpSpPr/>
          <p:nvPr/>
        </p:nvGrpSpPr>
        <p:grpSpPr>
          <a:xfrm rot="20059551">
            <a:off x="3414896" y="3431790"/>
            <a:ext cx="478059" cy="521655"/>
            <a:chOff x="4296358" y="1254648"/>
            <a:chExt cx="478059" cy="52165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A347E82-4F89-48CE-AF2C-84116CBEBE4F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91BD03-C866-438D-89B9-9D6AD5C7C60F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53EB62E-A9E5-49EA-82D8-8C6141F7B821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73319911-A981-4781-A404-0727BC3AB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44376-D413-4409-8083-872E30F5BAEC}"/>
              </a:ext>
            </a:extLst>
          </p:cNvPr>
          <p:cNvGrpSpPr/>
          <p:nvPr/>
        </p:nvGrpSpPr>
        <p:grpSpPr>
          <a:xfrm rot="20059551">
            <a:off x="3414897" y="2020715"/>
            <a:ext cx="478059" cy="521655"/>
            <a:chOff x="4296358" y="1254648"/>
            <a:chExt cx="478059" cy="521655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B822BE5-0A49-412A-BC96-99F1CA3EBD28}"/>
                </a:ext>
              </a:extLst>
            </p:cNvPr>
            <p:cNvSpPr/>
            <p:nvPr/>
          </p:nvSpPr>
          <p:spPr>
            <a:xfrm>
              <a:off x="4296358" y="1254648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3331EA3E-067F-49C5-BF94-7EF650D6E86D}"/>
                </a:ext>
              </a:extLst>
            </p:cNvPr>
            <p:cNvGrpSpPr/>
            <p:nvPr/>
          </p:nvGrpSpPr>
          <p:grpSpPr>
            <a:xfrm>
              <a:off x="4350881" y="1352767"/>
              <a:ext cx="423536" cy="423536"/>
              <a:chOff x="13006173" y="5272768"/>
              <a:chExt cx="3054965" cy="3054967"/>
            </a:xfrm>
          </p:grpSpPr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FBD143F7-9029-404D-AF75-D9A123347BE2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7B48FFEC-6814-4778-BDAC-D14688389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4BEACEC-2A6E-4122-B5CE-D0F4763D4304}"/>
              </a:ext>
            </a:extLst>
          </p:cNvPr>
          <p:cNvSpPr/>
          <p:nvPr/>
        </p:nvSpPr>
        <p:spPr>
          <a:xfrm>
            <a:off x="-8480" y="6166822"/>
            <a:ext cx="3389785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확장형 정보 삭제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기본형 정보들의 </a:t>
            </a:r>
            <a:r>
              <a:rPr lang="ko-KR" altLang="en-US" sz="1000" dirty="0" err="1">
                <a:solidFill>
                  <a:schemeClr val="bg1"/>
                </a:solidFill>
              </a:rPr>
              <a:t>토글</a:t>
            </a:r>
            <a:r>
              <a:rPr lang="ko-KR" altLang="en-US" sz="1000" dirty="0">
                <a:solidFill>
                  <a:schemeClr val="bg1"/>
                </a:solidFill>
              </a:rPr>
              <a:t> 구성으로 수정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trip </a:t>
            </a:r>
            <a:r>
              <a:rPr lang="ko-KR" altLang="en-US" sz="1000" dirty="0">
                <a:solidFill>
                  <a:schemeClr val="bg1"/>
                </a:solidFill>
              </a:rPr>
              <a:t>정보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B944EE-86B5-4BB2-82DF-B6CCD5A16518}"/>
              </a:ext>
            </a:extLst>
          </p:cNvPr>
          <p:cNvSpPr/>
          <p:nvPr/>
        </p:nvSpPr>
        <p:spPr>
          <a:xfrm>
            <a:off x="9308681" y="6007228"/>
            <a:ext cx="2145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참고 이미지는 평균 연비를 나타내고 있지만 본 컨텐츠에선 현재 연비로 대체</a:t>
            </a:r>
            <a:endParaRPr lang="en-US" altLang="ko-KR" sz="800" kern="100" dirty="0">
              <a:solidFill>
                <a:prstClr val="black"/>
              </a:solidFill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** 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연비 단위는 </a:t>
            </a:r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MPG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MI/KWH</a:t>
            </a:r>
            <a:r>
              <a:rPr lang="ko-KR" altLang="en-US" sz="800" kern="100" dirty="0">
                <a:solidFill>
                  <a:prstClr val="black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로 대체</a:t>
            </a:r>
            <a:endParaRPr lang="ko-KR" altLang="en-US" sz="800" dirty="0">
              <a:highlight>
                <a:srgbClr val="FFFF00"/>
              </a:highlight>
            </a:endParaRPr>
          </a:p>
        </p:txBody>
      </p:sp>
      <p:sp>
        <p:nvSpPr>
          <p:cNvPr id="182" name="오른쪽 화살표 11">
            <a:extLst>
              <a:ext uri="{FF2B5EF4-FFF2-40B4-BE49-F238E27FC236}">
                <a16:creationId xmlns:a16="http://schemas.microsoft.com/office/drawing/2014/main" id="{89502C98-E8B4-4F7B-A8D8-146ECF943FFB}"/>
              </a:ext>
            </a:extLst>
          </p:cNvPr>
          <p:cNvSpPr/>
          <p:nvPr/>
        </p:nvSpPr>
        <p:spPr>
          <a:xfrm rot="5400000">
            <a:off x="3708336" y="2670125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오른쪽 화살표 11">
            <a:extLst>
              <a:ext uri="{FF2B5EF4-FFF2-40B4-BE49-F238E27FC236}">
                <a16:creationId xmlns:a16="http://schemas.microsoft.com/office/drawing/2014/main" id="{673063BF-32F0-4AD5-AEC4-6314EA6A3CC3}"/>
              </a:ext>
            </a:extLst>
          </p:cNvPr>
          <p:cNvSpPr/>
          <p:nvPr/>
        </p:nvSpPr>
        <p:spPr>
          <a:xfrm rot="5400000">
            <a:off x="3708336" y="4155292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93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5129458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0" name="사다리꼴 189">
            <a:extLst>
              <a:ext uri="{FF2B5EF4-FFF2-40B4-BE49-F238E27FC236}">
                <a16:creationId xmlns:a16="http://schemas.microsoft.com/office/drawing/2014/main" id="{4AEE7413-8F23-4254-8478-82744EF0AEE2}"/>
              </a:ext>
            </a:extLst>
          </p:cNvPr>
          <p:cNvSpPr/>
          <p:nvPr/>
        </p:nvSpPr>
        <p:spPr>
          <a:xfrm rot="5400000" flipH="1">
            <a:off x="1292445" y="407847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19087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사다리꼴 68"/>
          <p:cNvSpPr/>
          <p:nvPr/>
        </p:nvSpPr>
        <p:spPr>
          <a:xfrm rot="16200000">
            <a:off x="5743088" y="2149645"/>
            <a:ext cx="862625" cy="2930687"/>
          </a:xfrm>
          <a:prstGeom prst="trapezoid">
            <a:avLst>
              <a:gd name="adj" fmla="val 1375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주행 </a:t>
            </a:r>
            <a:r>
              <a:rPr lang="en-US" altLang="ko-KR" dirty="0"/>
              <a:t>_ </a:t>
            </a:r>
            <a:r>
              <a:rPr lang="ko-KR" altLang="en-US" dirty="0"/>
              <a:t>좌우 시선 이동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23722" cy="3908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시선이 중앙에 있을 때</a:t>
            </a: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 tracking indicator :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시선</a:t>
            </a:r>
            <a: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얼굴 방향에 맞춰 부드럽게 이동</a:t>
            </a:r>
            <a:br>
              <a:rPr lang="en-US" altLang="ko-KR" sz="900" kern="1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우측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주행 정보가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우측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좌측으로 이동할 때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시선이 좌측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2/3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지점을 통과할 때 액션 실행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주행 정보가 좌측 시선 반대 방향으로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좌측 사이드 미러 정보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정보가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 중일 때는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기본형으로 축소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1173006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3265489" y="100865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181135" y="5063579"/>
            <a:ext cx="5229136" cy="97529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640196" y="3130086"/>
            <a:ext cx="5062636" cy="97065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5417501" y="5061900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3262412" y="1237341"/>
            <a:ext cx="1368998" cy="144467"/>
            <a:chOff x="7000656" y="284324"/>
            <a:chExt cx="3790950" cy="400050"/>
          </a:xfrm>
        </p:grpSpPr>
        <p:pic>
          <p:nvPicPr>
            <p:cNvPr id="93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94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5925D62-B6F7-44A9-8787-EFC4E193D302}"/>
              </a:ext>
            </a:extLst>
          </p:cNvPr>
          <p:cNvSpPr/>
          <p:nvPr/>
        </p:nvSpPr>
        <p:spPr>
          <a:xfrm>
            <a:off x="3262412" y="1200606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83773" y="19776"/>
            <a:ext cx="242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eyetracker</a:t>
            </a:r>
            <a:endParaRPr lang="en-US" altLang="ko-KR" dirty="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FD9F02B-4733-4576-B501-69C3A9A76E0D}"/>
              </a:ext>
            </a:extLst>
          </p:cNvPr>
          <p:cNvGrpSpPr/>
          <p:nvPr/>
        </p:nvGrpSpPr>
        <p:grpSpPr>
          <a:xfrm flipV="1">
            <a:off x="3257839" y="3267623"/>
            <a:ext cx="1368998" cy="144467"/>
            <a:chOff x="7000656" y="284324"/>
            <a:chExt cx="3790950" cy="400050"/>
          </a:xfrm>
        </p:grpSpPr>
        <p:pic>
          <p:nvPicPr>
            <p:cNvPr id="171" name="그래픽 6">
              <a:extLst>
                <a:ext uri="{FF2B5EF4-FFF2-40B4-BE49-F238E27FC236}">
                  <a16:creationId xmlns:a16="http://schemas.microsoft.com/office/drawing/2014/main" id="{1D8B7C23-EC23-4291-AA33-19CBF700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72" name="그래픽 7">
              <a:extLst>
                <a:ext uri="{FF2B5EF4-FFF2-40B4-BE49-F238E27FC236}">
                  <a16:creationId xmlns:a16="http://schemas.microsoft.com/office/drawing/2014/main" id="{4D5A1026-9FBC-487E-993E-308F8EA5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78919" y="284324"/>
              <a:ext cx="200026" cy="400050"/>
            </a:xfrm>
            <a:prstGeom prst="rect">
              <a:avLst/>
            </a:prstGeom>
          </p:spPr>
        </p:pic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3D51C3-8573-40AC-A1B8-7EEB114C872C}"/>
              </a:ext>
            </a:extLst>
          </p:cNvPr>
          <p:cNvSpPr/>
          <p:nvPr/>
        </p:nvSpPr>
        <p:spPr>
          <a:xfrm>
            <a:off x="2441555" y="313008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7E97A17-480A-42F9-B586-8DAFA28FE768}"/>
              </a:ext>
            </a:extLst>
          </p:cNvPr>
          <p:cNvGrpSpPr/>
          <p:nvPr/>
        </p:nvGrpSpPr>
        <p:grpSpPr>
          <a:xfrm flipV="1">
            <a:off x="3262412" y="5202441"/>
            <a:ext cx="1368998" cy="144467"/>
            <a:chOff x="7000656" y="284324"/>
            <a:chExt cx="3790950" cy="400050"/>
          </a:xfrm>
        </p:grpSpPr>
        <p:pic>
          <p:nvPicPr>
            <p:cNvPr id="197" name="그래픽 6">
              <a:extLst>
                <a:ext uri="{FF2B5EF4-FFF2-40B4-BE49-F238E27FC236}">
                  <a16:creationId xmlns:a16="http://schemas.microsoft.com/office/drawing/2014/main" id="{40D00E32-721F-4B6E-8954-9ABB11A6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198" name="그래픽 7">
              <a:extLst>
                <a:ext uri="{FF2B5EF4-FFF2-40B4-BE49-F238E27FC236}">
                  <a16:creationId xmlns:a16="http://schemas.microsoft.com/office/drawing/2014/main" id="{7D31DD34-B8F5-45AE-8064-12EB5E0D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1161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3AFF0C-AEC1-4C14-8D52-CE22F2C6568C}"/>
              </a:ext>
            </a:extLst>
          </p:cNvPr>
          <p:cNvGrpSpPr/>
          <p:nvPr/>
        </p:nvGrpSpPr>
        <p:grpSpPr>
          <a:xfrm>
            <a:off x="8075716" y="1866996"/>
            <a:ext cx="2439932" cy="405561"/>
            <a:chOff x="8075716" y="1977859"/>
            <a:chExt cx="2967810" cy="49330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9BE5C0-9151-4A13-8609-FD15DAB17E31}"/>
                </a:ext>
              </a:extLst>
            </p:cNvPr>
            <p:cNvGrpSpPr/>
            <p:nvPr/>
          </p:nvGrpSpPr>
          <p:grpSpPr>
            <a:xfrm>
              <a:off x="8075716" y="1977859"/>
              <a:ext cx="2967810" cy="338972"/>
              <a:chOff x="8066191" y="5022516"/>
              <a:chExt cx="2967810" cy="3389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F8B0BF7-EB57-4772-9591-BB9047B4892F}"/>
                  </a:ext>
                </a:extLst>
              </p:cNvPr>
              <p:cNvSpPr/>
              <p:nvPr/>
            </p:nvSpPr>
            <p:spPr>
              <a:xfrm>
                <a:off x="8066191" y="502251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D4813A-77B9-4B55-99A6-1ED62DE94AB7}"/>
                  </a:ext>
                </a:extLst>
              </p:cNvPr>
              <p:cNvGrpSpPr/>
              <p:nvPr/>
            </p:nvGrpSpPr>
            <p:grpSpPr>
              <a:xfrm>
                <a:off x="9530972" y="502251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CC8F9493-21C2-4552-A0DF-E13826DD487C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D1A987E-372D-4B89-ABB7-4A7B2A0FC7DD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1D607E3B-4CE7-41AE-ADA4-9292B875D9BA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F3C79E4-0AE1-48F4-819F-26FFC4502090}"/>
                  </a:ext>
                </a:extLst>
              </p:cNvPr>
              <p:cNvSpPr/>
              <p:nvPr/>
            </p:nvSpPr>
            <p:spPr>
              <a:xfrm>
                <a:off x="9959679" y="5107093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FE69123-D47A-4C1B-8226-7F989DF547D9}"/>
                </a:ext>
              </a:extLst>
            </p:cNvPr>
            <p:cNvGrpSpPr/>
            <p:nvPr/>
          </p:nvGrpSpPr>
          <p:grpSpPr>
            <a:xfrm flipH="1">
              <a:off x="9790795" y="2104708"/>
              <a:ext cx="281718" cy="366455"/>
              <a:chOff x="10081585" y="2112905"/>
              <a:chExt cx="281718" cy="3664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A6BBDB2-0C6B-494D-82A3-588DA6AFD39E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0C91AD0-3066-406D-91C1-943603E4E95B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A23E1F62-56DB-4E05-A4CB-EC7AADB7A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C8C4B40F-9636-4CFD-BD32-E314513E6272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4EB5CB0-2424-4079-949E-DD18292736FE}"/>
              </a:ext>
            </a:extLst>
          </p:cNvPr>
          <p:cNvGrpSpPr/>
          <p:nvPr/>
        </p:nvGrpSpPr>
        <p:grpSpPr>
          <a:xfrm>
            <a:off x="8075716" y="3536137"/>
            <a:ext cx="2439930" cy="401714"/>
            <a:chOff x="8075716" y="4057732"/>
            <a:chExt cx="2967810" cy="48862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525C6D-DBA9-4996-9F96-2B2465DF8899}"/>
                </a:ext>
              </a:extLst>
            </p:cNvPr>
            <p:cNvGrpSpPr/>
            <p:nvPr/>
          </p:nvGrpSpPr>
          <p:grpSpPr>
            <a:xfrm>
              <a:off x="8075716" y="4057732"/>
              <a:ext cx="2967810" cy="338972"/>
              <a:chOff x="8066191" y="6032166"/>
              <a:chExt cx="2967810" cy="3389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9CB59D3-334D-4BDF-9B21-6A02805A389E}"/>
                  </a:ext>
                </a:extLst>
              </p:cNvPr>
              <p:cNvSpPr/>
              <p:nvPr/>
            </p:nvSpPr>
            <p:spPr>
              <a:xfrm flipH="1">
                <a:off x="8066191" y="6032167"/>
                <a:ext cx="2967810" cy="3389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582AD50-E687-4227-AF3B-4044BB1F2A31}"/>
                  </a:ext>
                </a:extLst>
              </p:cNvPr>
              <p:cNvGrpSpPr/>
              <p:nvPr/>
            </p:nvGrpSpPr>
            <p:grpSpPr>
              <a:xfrm flipH="1">
                <a:off x="8066199" y="6032166"/>
                <a:ext cx="1503021" cy="338971"/>
                <a:chOff x="9530973" y="5022516"/>
                <a:chExt cx="1127502" cy="33897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0AAB3F03-F3E0-4D4A-BF3B-B3616688728D}"/>
                    </a:ext>
                  </a:extLst>
                </p:cNvPr>
                <p:cNvSpPr/>
                <p:nvPr/>
              </p:nvSpPr>
              <p:spPr>
                <a:xfrm>
                  <a:off x="10282949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7484F85-4669-4062-97C6-224973FCE849}"/>
                    </a:ext>
                  </a:extLst>
                </p:cNvPr>
                <p:cNvSpPr/>
                <p:nvPr/>
              </p:nvSpPr>
              <p:spPr>
                <a:xfrm>
                  <a:off x="990742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F75791D-2B1E-446C-9CB8-D1C491321B21}"/>
                    </a:ext>
                  </a:extLst>
                </p:cNvPr>
                <p:cNvSpPr/>
                <p:nvPr/>
              </p:nvSpPr>
              <p:spPr>
                <a:xfrm>
                  <a:off x="9530973" y="5022516"/>
                  <a:ext cx="375526" cy="33897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546015A-2396-4C3C-84E8-6ECE26E9C873}"/>
                  </a:ext>
                </a:extLst>
              </p:cNvPr>
              <p:cNvSpPr/>
              <p:nvPr/>
            </p:nvSpPr>
            <p:spPr>
              <a:xfrm>
                <a:off x="8997790" y="6116905"/>
                <a:ext cx="169559" cy="169559"/>
              </a:xfrm>
              <a:prstGeom prst="ellipse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72D84235-77AD-407F-B9FE-C0FD52342195}"/>
                </a:ext>
              </a:extLst>
            </p:cNvPr>
            <p:cNvGrpSpPr/>
            <p:nvPr/>
          </p:nvGrpSpPr>
          <p:grpSpPr>
            <a:xfrm>
              <a:off x="9068209" y="4179902"/>
              <a:ext cx="281718" cy="366455"/>
              <a:chOff x="10081585" y="2112905"/>
              <a:chExt cx="281718" cy="366455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2547243F-7AB2-4153-9072-CCC3AD2D2C5D}"/>
                  </a:ext>
                </a:extLst>
              </p:cNvPr>
              <p:cNvGrpSpPr/>
              <p:nvPr/>
            </p:nvGrpSpPr>
            <p:grpSpPr>
              <a:xfrm>
                <a:off x="10081585" y="2197642"/>
                <a:ext cx="281718" cy="281718"/>
                <a:chOff x="10945411" y="3083685"/>
                <a:chExt cx="850057" cy="850057"/>
              </a:xfrm>
            </p:grpSpPr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241A9ED0-6F1D-4312-8BED-EC8A3F715341}"/>
                    </a:ext>
                  </a:extLst>
                </p:cNvPr>
                <p:cNvSpPr/>
                <p:nvPr/>
              </p:nvSpPr>
              <p:spPr>
                <a:xfrm>
                  <a:off x="10952548" y="3293250"/>
                  <a:ext cx="838200" cy="450056"/>
                </a:xfrm>
                <a:custGeom>
                  <a:avLst/>
                  <a:gdLst>
                    <a:gd name="connsiteX0" fmla="*/ 0 w 776287"/>
                    <a:gd name="connsiteY0" fmla="*/ 188119 h 390525"/>
                    <a:gd name="connsiteX1" fmla="*/ 135731 w 776287"/>
                    <a:gd name="connsiteY1" fmla="*/ 78582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776287"/>
                    <a:gd name="connsiteY0" fmla="*/ 188119 h 390525"/>
                    <a:gd name="connsiteX1" fmla="*/ 102393 w 776287"/>
                    <a:gd name="connsiteY1" fmla="*/ 64295 h 390525"/>
                    <a:gd name="connsiteX2" fmla="*/ 316706 w 776287"/>
                    <a:gd name="connsiteY2" fmla="*/ 0 h 390525"/>
                    <a:gd name="connsiteX3" fmla="*/ 461962 w 776287"/>
                    <a:gd name="connsiteY3" fmla="*/ 4763 h 390525"/>
                    <a:gd name="connsiteX4" fmla="*/ 631031 w 776287"/>
                    <a:gd name="connsiteY4" fmla="*/ 66675 h 390525"/>
                    <a:gd name="connsiteX5" fmla="*/ 776287 w 776287"/>
                    <a:gd name="connsiteY5" fmla="*/ 192882 h 390525"/>
                    <a:gd name="connsiteX6" fmla="*/ 669131 w 776287"/>
                    <a:gd name="connsiteY6" fmla="*/ 285750 h 390525"/>
                    <a:gd name="connsiteX7" fmla="*/ 495300 w 776287"/>
                    <a:gd name="connsiteY7" fmla="*/ 381000 h 390525"/>
                    <a:gd name="connsiteX8" fmla="*/ 345281 w 776287"/>
                    <a:gd name="connsiteY8" fmla="*/ 390525 h 390525"/>
                    <a:gd name="connsiteX9" fmla="*/ 207168 w 776287"/>
                    <a:gd name="connsiteY9" fmla="*/ 359569 h 390525"/>
                    <a:gd name="connsiteX10" fmla="*/ 107156 w 776287"/>
                    <a:gd name="connsiteY10" fmla="*/ 302419 h 390525"/>
                    <a:gd name="connsiteX11" fmla="*/ 0 w 776287"/>
                    <a:gd name="connsiteY11" fmla="*/ 188119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33350 w 802481"/>
                    <a:gd name="connsiteY10" fmla="*/ 302419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33362 w 802481"/>
                    <a:gd name="connsiteY9" fmla="*/ 359569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390525"/>
                    <a:gd name="connsiteX1" fmla="*/ 128587 w 802481"/>
                    <a:gd name="connsiteY1" fmla="*/ 64295 h 390525"/>
                    <a:gd name="connsiteX2" fmla="*/ 342900 w 802481"/>
                    <a:gd name="connsiteY2" fmla="*/ 0 h 390525"/>
                    <a:gd name="connsiteX3" fmla="*/ 488156 w 802481"/>
                    <a:gd name="connsiteY3" fmla="*/ 4763 h 390525"/>
                    <a:gd name="connsiteX4" fmla="*/ 657225 w 802481"/>
                    <a:gd name="connsiteY4" fmla="*/ 66675 h 390525"/>
                    <a:gd name="connsiteX5" fmla="*/ 802481 w 802481"/>
                    <a:gd name="connsiteY5" fmla="*/ 192882 h 390525"/>
                    <a:gd name="connsiteX6" fmla="*/ 695325 w 802481"/>
                    <a:gd name="connsiteY6" fmla="*/ 285750 h 390525"/>
                    <a:gd name="connsiteX7" fmla="*/ 521494 w 802481"/>
                    <a:gd name="connsiteY7" fmla="*/ 381000 h 390525"/>
                    <a:gd name="connsiteX8" fmla="*/ 371475 w 802481"/>
                    <a:gd name="connsiteY8" fmla="*/ 390525 h 390525"/>
                    <a:gd name="connsiteX9" fmla="*/ 245268 w 802481"/>
                    <a:gd name="connsiteY9" fmla="*/ 385763 h 390525"/>
                    <a:gd name="connsiteX10" fmla="*/ 111919 w 802481"/>
                    <a:gd name="connsiteY10" fmla="*/ 307182 h 390525"/>
                    <a:gd name="connsiteX11" fmla="*/ 0 w 802481"/>
                    <a:gd name="connsiteY11" fmla="*/ 197644 h 390525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21494 w 802481"/>
                    <a:gd name="connsiteY7" fmla="*/ 381000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695325 w 802481"/>
                    <a:gd name="connsiteY6" fmla="*/ 285750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02481"/>
                    <a:gd name="connsiteY0" fmla="*/ 197644 h 426244"/>
                    <a:gd name="connsiteX1" fmla="*/ 128587 w 802481"/>
                    <a:gd name="connsiteY1" fmla="*/ 64295 h 426244"/>
                    <a:gd name="connsiteX2" fmla="*/ 342900 w 802481"/>
                    <a:gd name="connsiteY2" fmla="*/ 0 h 426244"/>
                    <a:gd name="connsiteX3" fmla="*/ 488156 w 802481"/>
                    <a:gd name="connsiteY3" fmla="*/ 4763 h 426244"/>
                    <a:gd name="connsiteX4" fmla="*/ 657225 w 802481"/>
                    <a:gd name="connsiteY4" fmla="*/ 66675 h 426244"/>
                    <a:gd name="connsiteX5" fmla="*/ 802481 w 802481"/>
                    <a:gd name="connsiteY5" fmla="*/ 192882 h 426244"/>
                    <a:gd name="connsiteX6" fmla="*/ 709613 w 802481"/>
                    <a:gd name="connsiteY6" fmla="*/ 309562 h 426244"/>
                    <a:gd name="connsiteX7" fmla="*/ 569119 w 802481"/>
                    <a:gd name="connsiteY7" fmla="*/ 392906 h 426244"/>
                    <a:gd name="connsiteX8" fmla="*/ 414338 w 802481"/>
                    <a:gd name="connsiteY8" fmla="*/ 426244 h 426244"/>
                    <a:gd name="connsiteX9" fmla="*/ 245268 w 802481"/>
                    <a:gd name="connsiteY9" fmla="*/ 385763 h 426244"/>
                    <a:gd name="connsiteX10" fmla="*/ 111919 w 802481"/>
                    <a:gd name="connsiteY10" fmla="*/ 307182 h 426244"/>
                    <a:gd name="connsiteX11" fmla="*/ 0 w 802481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657225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197644 h 426244"/>
                    <a:gd name="connsiteX1" fmla="*/ 128587 w 835819"/>
                    <a:gd name="connsiteY1" fmla="*/ 64295 h 426244"/>
                    <a:gd name="connsiteX2" fmla="*/ 342900 w 835819"/>
                    <a:gd name="connsiteY2" fmla="*/ 0 h 426244"/>
                    <a:gd name="connsiteX3" fmla="*/ 488156 w 835819"/>
                    <a:gd name="connsiteY3" fmla="*/ 4763 h 426244"/>
                    <a:gd name="connsiteX4" fmla="*/ 702469 w 835819"/>
                    <a:gd name="connsiteY4" fmla="*/ 66675 h 426244"/>
                    <a:gd name="connsiteX5" fmla="*/ 835819 w 835819"/>
                    <a:gd name="connsiteY5" fmla="*/ 185738 h 426244"/>
                    <a:gd name="connsiteX6" fmla="*/ 709613 w 835819"/>
                    <a:gd name="connsiteY6" fmla="*/ 309562 h 426244"/>
                    <a:gd name="connsiteX7" fmla="*/ 569119 w 835819"/>
                    <a:gd name="connsiteY7" fmla="*/ 392906 h 426244"/>
                    <a:gd name="connsiteX8" fmla="*/ 414338 w 835819"/>
                    <a:gd name="connsiteY8" fmla="*/ 426244 h 426244"/>
                    <a:gd name="connsiteX9" fmla="*/ 245268 w 835819"/>
                    <a:gd name="connsiteY9" fmla="*/ 385763 h 426244"/>
                    <a:gd name="connsiteX10" fmla="*/ 111919 w 835819"/>
                    <a:gd name="connsiteY10" fmla="*/ 307182 h 426244"/>
                    <a:gd name="connsiteX11" fmla="*/ 0 w 835819"/>
                    <a:gd name="connsiteY11" fmla="*/ 197644 h 426244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342900 w 835819"/>
                    <a:gd name="connsiteY2" fmla="*/ 23812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5819"/>
                    <a:gd name="connsiteY0" fmla="*/ 221456 h 450056"/>
                    <a:gd name="connsiteX1" fmla="*/ 128587 w 835819"/>
                    <a:gd name="connsiteY1" fmla="*/ 88107 h 450056"/>
                    <a:gd name="connsiteX2" fmla="*/ 292894 w 835819"/>
                    <a:gd name="connsiteY2" fmla="*/ 11906 h 450056"/>
                    <a:gd name="connsiteX3" fmla="*/ 511969 w 835819"/>
                    <a:gd name="connsiteY3" fmla="*/ 0 h 450056"/>
                    <a:gd name="connsiteX4" fmla="*/ 702469 w 835819"/>
                    <a:gd name="connsiteY4" fmla="*/ 90487 h 450056"/>
                    <a:gd name="connsiteX5" fmla="*/ 835819 w 835819"/>
                    <a:gd name="connsiteY5" fmla="*/ 209550 h 450056"/>
                    <a:gd name="connsiteX6" fmla="*/ 709613 w 835819"/>
                    <a:gd name="connsiteY6" fmla="*/ 333374 h 450056"/>
                    <a:gd name="connsiteX7" fmla="*/ 569119 w 835819"/>
                    <a:gd name="connsiteY7" fmla="*/ 416718 h 450056"/>
                    <a:gd name="connsiteX8" fmla="*/ 414338 w 835819"/>
                    <a:gd name="connsiteY8" fmla="*/ 450056 h 450056"/>
                    <a:gd name="connsiteX9" fmla="*/ 245268 w 835819"/>
                    <a:gd name="connsiteY9" fmla="*/ 409575 h 450056"/>
                    <a:gd name="connsiteX10" fmla="*/ 111919 w 835819"/>
                    <a:gd name="connsiteY10" fmla="*/ 330994 h 450056"/>
                    <a:gd name="connsiteX11" fmla="*/ 0 w 835819"/>
                    <a:gd name="connsiteY11" fmla="*/ 221456 h 450056"/>
                    <a:gd name="connsiteX0" fmla="*/ 0 w 838200"/>
                    <a:gd name="connsiteY0" fmla="*/ 216693 h 450056"/>
                    <a:gd name="connsiteX1" fmla="*/ 130968 w 838200"/>
                    <a:gd name="connsiteY1" fmla="*/ 88107 h 450056"/>
                    <a:gd name="connsiteX2" fmla="*/ 295275 w 838200"/>
                    <a:gd name="connsiteY2" fmla="*/ 11906 h 450056"/>
                    <a:gd name="connsiteX3" fmla="*/ 514350 w 838200"/>
                    <a:gd name="connsiteY3" fmla="*/ 0 h 450056"/>
                    <a:gd name="connsiteX4" fmla="*/ 704850 w 838200"/>
                    <a:gd name="connsiteY4" fmla="*/ 90487 h 450056"/>
                    <a:gd name="connsiteX5" fmla="*/ 838200 w 838200"/>
                    <a:gd name="connsiteY5" fmla="*/ 209550 h 450056"/>
                    <a:gd name="connsiteX6" fmla="*/ 711994 w 838200"/>
                    <a:gd name="connsiteY6" fmla="*/ 333374 h 450056"/>
                    <a:gd name="connsiteX7" fmla="*/ 571500 w 838200"/>
                    <a:gd name="connsiteY7" fmla="*/ 416718 h 450056"/>
                    <a:gd name="connsiteX8" fmla="*/ 416719 w 838200"/>
                    <a:gd name="connsiteY8" fmla="*/ 450056 h 450056"/>
                    <a:gd name="connsiteX9" fmla="*/ 247649 w 838200"/>
                    <a:gd name="connsiteY9" fmla="*/ 409575 h 450056"/>
                    <a:gd name="connsiteX10" fmla="*/ 114300 w 838200"/>
                    <a:gd name="connsiteY10" fmla="*/ 330994 h 450056"/>
                    <a:gd name="connsiteX11" fmla="*/ 0 w 838200"/>
                    <a:gd name="connsiteY11" fmla="*/ 216693 h 450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8200" h="450056">
                      <a:moveTo>
                        <a:pt x="0" y="216693"/>
                      </a:moveTo>
                      <a:lnTo>
                        <a:pt x="130968" y="88107"/>
                      </a:lnTo>
                      <a:lnTo>
                        <a:pt x="295275" y="11906"/>
                      </a:lnTo>
                      <a:lnTo>
                        <a:pt x="514350" y="0"/>
                      </a:lnTo>
                      <a:lnTo>
                        <a:pt x="704850" y="90487"/>
                      </a:lnTo>
                      <a:lnTo>
                        <a:pt x="838200" y="209550"/>
                      </a:lnTo>
                      <a:lnTo>
                        <a:pt x="711994" y="333374"/>
                      </a:lnTo>
                      <a:lnTo>
                        <a:pt x="571500" y="416718"/>
                      </a:lnTo>
                      <a:lnTo>
                        <a:pt x="416719" y="450056"/>
                      </a:lnTo>
                      <a:lnTo>
                        <a:pt x="247649" y="409575"/>
                      </a:lnTo>
                      <a:lnTo>
                        <a:pt x="114300" y="330994"/>
                      </a:lnTo>
                      <a:lnTo>
                        <a:pt x="0" y="2166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51" name="그림 250">
                  <a:extLst>
                    <a:ext uri="{FF2B5EF4-FFF2-40B4-BE49-F238E27FC236}">
                      <a16:creationId xmlns:a16="http://schemas.microsoft.com/office/drawing/2014/main" id="{6004F9A8-AA9E-4A44-9C87-CF73EFBA2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45411" y="3083685"/>
                  <a:ext cx="850057" cy="850057"/>
                </a:xfrm>
                <a:prstGeom prst="rect">
                  <a:avLst/>
                </a:prstGeom>
              </p:spPr>
            </p:pic>
          </p:grpSp>
          <p:sp>
            <p:nvSpPr>
              <p:cNvPr id="249" name="화살표: 오른쪽 248">
                <a:extLst>
                  <a:ext uri="{FF2B5EF4-FFF2-40B4-BE49-F238E27FC236}">
                    <a16:creationId xmlns:a16="http://schemas.microsoft.com/office/drawing/2014/main" id="{454239C3-3111-492A-9135-755D0632C3EA}"/>
                  </a:ext>
                </a:extLst>
              </p:cNvPr>
              <p:cNvSpPr/>
              <p:nvPr/>
            </p:nvSpPr>
            <p:spPr>
              <a:xfrm rot="14321907">
                <a:off x="10014804" y="2204863"/>
                <a:ext cx="283089" cy="99174"/>
              </a:xfrm>
              <a:prstGeom prst="rightArrow">
                <a:avLst/>
              </a:prstGeom>
              <a:gradFill>
                <a:gsLst>
                  <a:gs pos="4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DFFB428B-A788-4BD0-B669-9FCA8C015EA1}"/>
              </a:ext>
            </a:extLst>
          </p:cNvPr>
          <p:cNvGrpSpPr/>
          <p:nvPr/>
        </p:nvGrpSpPr>
        <p:grpSpPr>
          <a:xfrm flipH="1">
            <a:off x="3729871" y="4080433"/>
            <a:ext cx="763114" cy="500309"/>
            <a:chOff x="9933602" y="2197642"/>
            <a:chExt cx="429701" cy="281718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C5762B45-6EA0-4C29-BB91-5FE92AA9AB61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AD8C7292-5D91-4FB8-A621-217EDC828156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6" name="그림 255">
                <a:extLst>
                  <a:ext uri="{FF2B5EF4-FFF2-40B4-BE49-F238E27FC236}">
                    <a16:creationId xmlns:a16="http://schemas.microsoft.com/office/drawing/2014/main" id="{123B13FB-144E-4284-984C-1E0703CC7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54" name="화살표: 오른쪽 253">
              <a:extLst>
                <a:ext uri="{FF2B5EF4-FFF2-40B4-BE49-F238E27FC236}">
                  <a16:creationId xmlns:a16="http://schemas.microsoft.com/office/drawing/2014/main" id="{58C54950-BA8E-45C3-BD15-6E0EEB360991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9172C12A-7128-46CC-A48C-D01E3DCB22A8}"/>
              </a:ext>
            </a:extLst>
          </p:cNvPr>
          <p:cNvGrpSpPr/>
          <p:nvPr/>
        </p:nvGrpSpPr>
        <p:grpSpPr>
          <a:xfrm>
            <a:off x="3462864" y="5994219"/>
            <a:ext cx="763114" cy="500309"/>
            <a:chOff x="9933602" y="2197642"/>
            <a:chExt cx="429701" cy="281718"/>
          </a:xfrm>
        </p:grpSpPr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B29F37A4-8D39-459F-B186-055F6273DAAA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7C0F2307-9E18-4C6A-863E-16B0374E9AEA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AE8FE1C9-9EAB-4D82-8E48-403D2FAC9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69" name="화살표: 오른쪽 268">
              <a:extLst>
                <a:ext uri="{FF2B5EF4-FFF2-40B4-BE49-F238E27FC236}">
                  <a16:creationId xmlns:a16="http://schemas.microsoft.com/office/drawing/2014/main" id="{A8E7232B-2582-4582-9708-7E4D80F8CD27}"/>
                </a:ext>
              </a:extLst>
            </p:cNvPr>
            <p:cNvSpPr/>
            <p:nvPr/>
          </p:nvSpPr>
          <p:spPr>
            <a:xfrm rot="13080112">
              <a:off x="9933602" y="2206828"/>
              <a:ext cx="361180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71710B-8380-42AD-9E81-5D75FF82AD97}"/>
              </a:ext>
            </a:extLst>
          </p:cNvPr>
          <p:cNvGrpSpPr/>
          <p:nvPr/>
        </p:nvGrpSpPr>
        <p:grpSpPr>
          <a:xfrm flipH="1">
            <a:off x="3660640" y="1999872"/>
            <a:ext cx="500308" cy="621172"/>
            <a:chOff x="10081585" y="2129585"/>
            <a:chExt cx="281718" cy="349775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75271B2D-A92F-479E-99D4-F6842655DA75}"/>
                </a:ext>
              </a:extLst>
            </p:cNvPr>
            <p:cNvGrpSpPr/>
            <p:nvPr/>
          </p:nvGrpSpPr>
          <p:grpSpPr>
            <a:xfrm>
              <a:off x="10081585" y="2197642"/>
              <a:ext cx="281718" cy="281718"/>
              <a:chOff x="10945411" y="3083685"/>
              <a:chExt cx="850057" cy="850057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0C60AB6C-5FBE-4024-A32A-B5F9F45CC1C3}"/>
                  </a:ext>
                </a:extLst>
              </p:cNvPr>
              <p:cNvSpPr/>
              <p:nvPr/>
            </p:nvSpPr>
            <p:spPr>
              <a:xfrm>
                <a:off x="10952548" y="3293250"/>
                <a:ext cx="838200" cy="450056"/>
              </a:xfrm>
              <a:custGeom>
                <a:avLst/>
                <a:gdLst>
                  <a:gd name="connsiteX0" fmla="*/ 0 w 776287"/>
                  <a:gd name="connsiteY0" fmla="*/ 188119 h 390525"/>
                  <a:gd name="connsiteX1" fmla="*/ 135731 w 776287"/>
                  <a:gd name="connsiteY1" fmla="*/ 78582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776287"/>
                  <a:gd name="connsiteY0" fmla="*/ 188119 h 390525"/>
                  <a:gd name="connsiteX1" fmla="*/ 102393 w 776287"/>
                  <a:gd name="connsiteY1" fmla="*/ 64295 h 390525"/>
                  <a:gd name="connsiteX2" fmla="*/ 316706 w 776287"/>
                  <a:gd name="connsiteY2" fmla="*/ 0 h 390525"/>
                  <a:gd name="connsiteX3" fmla="*/ 461962 w 776287"/>
                  <a:gd name="connsiteY3" fmla="*/ 4763 h 390525"/>
                  <a:gd name="connsiteX4" fmla="*/ 631031 w 776287"/>
                  <a:gd name="connsiteY4" fmla="*/ 66675 h 390525"/>
                  <a:gd name="connsiteX5" fmla="*/ 776287 w 776287"/>
                  <a:gd name="connsiteY5" fmla="*/ 192882 h 390525"/>
                  <a:gd name="connsiteX6" fmla="*/ 669131 w 776287"/>
                  <a:gd name="connsiteY6" fmla="*/ 285750 h 390525"/>
                  <a:gd name="connsiteX7" fmla="*/ 495300 w 776287"/>
                  <a:gd name="connsiteY7" fmla="*/ 381000 h 390525"/>
                  <a:gd name="connsiteX8" fmla="*/ 345281 w 776287"/>
                  <a:gd name="connsiteY8" fmla="*/ 390525 h 390525"/>
                  <a:gd name="connsiteX9" fmla="*/ 207168 w 776287"/>
                  <a:gd name="connsiteY9" fmla="*/ 359569 h 390525"/>
                  <a:gd name="connsiteX10" fmla="*/ 107156 w 776287"/>
                  <a:gd name="connsiteY10" fmla="*/ 302419 h 390525"/>
                  <a:gd name="connsiteX11" fmla="*/ 0 w 776287"/>
                  <a:gd name="connsiteY11" fmla="*/ 188119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33350 w 802481"/>
                  <a:gd name="connsiteY10" fmla="*/ 302419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33362 w 802481"/>
                  <a:gd name="connsiteY9" fmla="*/ 359569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390525"/>
                  <a:gd name="connsiteX1" fmla="*/ 128587 w 802481"/>
                  <a:gd name="connsiteY1" fmla="*/ 64295 h 390525"/>
                  <a:gd name="connsiteX2" fmla="*/ 342900 w 802481"/>
                  <a:gd name="connsiteY2" fmla="*/ 0 h 390525"/>
                  <a:gd name="connsiteX3" fmla="*/ 488156 w 802481"/>
                  <a:gd name="connsiteY3" fmla="*/ 4763 h 390525"/>
                  <a:gd name="connsiteX4" fmla="*/ 657225 w 802481"/>
                  <a:gd name="connsiteY4" fmla="*/ 66675 h 390525"/>
                  <a:gd name="connsiteX5" fmla="*/ 802481 w 802481"/>
                  <a:gd name="connsiteY5" fmla="*/ 192882 h 390525"/>
                  <a:gd name="connsiteX6" fmla="*/ 695325 w 802481"/>
                  <a:gd name="connsiteY6" fmla="*/ 285750 h 390525"/>
                  <a:gd name="connsiteX7" fmla="*/ 521494 w 802481"/>
                  <a:gd name="connsiteY7" fmla="*/ 381000 h 390525"/>
                  <a:gd name="connsiteX8" fmla="*/ 371475 w 802481"/>
                  <a:gd name="connsiteY8" fmla="*/ 390525 h 390525"/>
                  <a:gd name="connsiteX9" fmla="*/ 245268 w 802481"/>
                  <a:gd name="connsiteY9" fmla="*/ 385763 h 390525"/>
                  <a:gd name="connsiteX10" fmla="*/ 111919 w 802481"/>
                  <a:gd name="connsiteY10" fmla="*/ 307182 h 390525"/>
                  <a:gd name="connsiteX11" fmla="*/ 0 w 802481"/>
                  <a:gd name="connsiteY11" fmla="*/ 197644 h 390525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21494 w 802481"/>
                  <a:gd name="connsiteY7" fmla="*/ 381000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695325 w 802481"/>
                  <a:gd name="connsiteY6" fmla="*/ 285750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02481"/>
                  <a:gd name="connsiteY0" fmla="*/ 197644 h 426244"/>
                  <a:gd name="connsiteX1" fmla="*/ 128587 w 802481"/>
                  <a:gd name="connsiteY1" fmla="*/ 64295 h 426244"/>
                  <a:gd name="connsiteX2" fmla="*/ 342900 w 802481"/>
                  <a:gd name="connsiteY2" fmla="*/ 0 h 426244"/>
                  <a:gd name="connsiteX3" fmla="*/ 488156 w 802481"/>
                  <a:gd name="connsiteY3" fmla="*/ 4763 h 426244"/>
                  <a:gd name="connsiteX4" fmla="*/ 657225 w 802481"/>
                  <a:gd name="connsiteY4" fmla="*/ 66675 h 426244"/>
                  <a:gd name="connsiteX5" fmla="*/ 802481 w 802481"/>
                  <a:gd name="connsiteY5" fmla="*/ 192882 h 426244"/>
                  <a:gd name="connsiteX6" fmla="*/ 709613 w 802481"/>
                  <a:gd name="connsiteY6" fmla="*/ 309562 h 426244"/>
                  <a:gd name="connsiteX7" fmla="*/ 569119 w 802481"/>
                  <a:gd name="connsiteY7" fmla="*/ 392906 h 426244"/>
                  <a:gd name="connsiteX8" fmla="*/ 414338 w 802481"/>
                  <a:gd name="connsiteY8" fmla="*/ 426244 h 426244"/>
                  <a:gd name="connsiteX9" fmla="*/ 245268 w 802481"/>
                  <a:gd name="connsiteY9" fmla="*/ 385763 h 426244"/>
                  <a:gd name="connsiteX10" fmla="*/ 111919 w 802481"/>
                  <a:gd name="connsiteY10" fmla="*/ 307182 h 426244"/>
                  <a:gd name="connsiteX11" fmla="*/ 0 w 802481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657225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197644 h 426244"/>
                  <a:gd name="connsiteX1" fmla="*/ 128587 w 835819"/>
                  <a:gd name="connsiteY1" fmla="*/ 64295 h 426244"/>
                  <a:gd name="connsiteX2" fmla="*/ 342900 w 835819"/>
                  <a:gd name="connsiteY2" fmla="*/ 0 h 426244"/>
                  <a:gd name="connsiteX3" fmla="*/ 488156 w 835819"/>
                  <a:gd name="connsiteY3" fmla="*/ 4763 h 426244"/>
                  <a:gd name="connsiteX4" fmla="*/ 702469 w 835819"/>
                  <a:gd name="connsiteY4" fmla="*/ 66675 h 426244"/>
                  <a:gd name="connsiteX5" fmla="*/ 835819 w 835819"/>
                  <a:gd name="connsiteY5" fmla="*/ 185738 h 426244"/>
                  <a:gd name="connsiteX6" fmla="*/ 709613 w 835819"/>
                  <a:gd name="connsiteY6" fmla="*/ 309562 h 426244"/>
                  <a:gd name="connsiteX7" fmla="*/ 569119 w 835819"/>
                  <a:gd name="connsiteY7" fmla="*/ 392906 h 426244"/>
                  <a:gd name="connsiteX8" fmla="*/ 414338 w 835819"/>
                  <a:gd name="connsiteY8" fmla="*/ 426244 h 426244"/>
                  <a:gd name="connsiteX9" fmla="*/ 245268 w 835819"/>
                  <a:gd name="connsiteY9" fmla="*/ 385763 h 426244"/>
                  <a:gd name="connsiteX10" fmla="*/ 111919 w 835819"/>
                  <a:gd name="connsiteY10" fmla="*/ 307182 h 426244"/>
                  <a:gd name="connsiteX11" fmla="*/ 0 w 835819"/>
                  <a:gd name="connsiteY11" fmla="*/ 197644 h 426244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342900 w 835819"/>
                  <a:gd name="connsiteY2" fmla="*/ 23812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5819"/>
                  <a:gd name="connsiteY0" fmla="*/ 221456 h 450056"/>
                  <a:gd name="connsiteX1" fmla="*/ 128587 w 835819"/>
                  <a:gd name="connsiteY1" fmla="*/ 88107 h 450056"/>
                  <a:gd name="connsiteX2" fmla="*/ 292894 w 835819"/>
                  <a:gd name="connsiteY2" fmla="*/ 11906 h 450056"/>
                  <a:gd name="connsiteX3" fmla="*/ 511969 w 835819"/>
                  <a:gd name="connsiteY3" fmla="*/ 0 h 450056"/>
                  <a:gd name="connsiteX4" fmla="*/ 702469 w 835819"/>
                  <a:gd name="connsiteY4" fmla="*/ 90487 h 450056"/>
                  <a:gd name="connsiteX5" fmla="*/ 835819 w 835819"/>
                  <a:gd name="connsiteY5" fmla="*/ 209550 h 450056"/>
                  <a:gd name="connsiteX6" fmla="*/ 709613 w 835819"/>
                  <a:gd name="connsiteY6" fmla="*/ 333374 h 450056"/>
                  <a:gd name="connsiteX7" fmla="*/ 569119 w 835819"/>
                  <a:gd name="connsiteY7" fmla="*/ 416718 h 450056"/>
                  <a:gd name="connsiteX8" fmla="*/ 414338 w 835819"/>
                  <a:gd name="connsiteY8" fmla="*/ 450056 h 450056"/>
                  <a:gd name="connsiteX9" fmla="*/ 245268 w 835819"/>
                  <a:gd name="connsiteY9" fmla="*/ 409575 h 450056"/>
                  <a:gd name="connsiteX10" fmla="*/ 111919 w 835819"/>
                  <a:gd name="connsiteY10" fmla="*/ 330994 h 450056"/>
                  <a:gd name="connsiteX11" fmla="*/ 0 w 835819"/>
                  <a:gd name="connsiteY11" fmla="*/ 221456 h 450056"/>
                  <a:gd name="connsiteX0" fmla="*/ 0 w 838200"/>
                  <a:gd name="connsiteY0" fmla="*/ 216693 h 450056"/>
                  <a:gd name="connsiteX1" fmla="*/ 130968 w 838200"/>
                  <a:gd name="connsiteY1" fmla="*/ 88107 h 450056"/>
                  <a:gd name="connsiteX2" fmla="*/ 295275 w 838200"/>
                  <a:gd name="connsiteY2" fmla="*/ 11906 h 450056"/>
                  <a:gd name="connsiteX3" fmla="*/ 514350 w 838200"/>
                  <a:gd name="connsiteY3" fmla="*/ 0 h 450056"/>
                  <a:gd name="connsiteX4" fmla="*/ 704850 w 838200"/>
                  <a:gd name="connsiteY4" fmla="*/ 90487 h 450056"/>
                  <a:gd name="connsiteX5" fmla="*/ 838200 w 838200"/>
                  <a:gd name="connsiteY5" fmla="*/ 209550 h 450056"/>
                  <a:gd name="connsiteX6" fmla="*/ 711994 w 838200"/>
                  <a:gd name="connsiteY6" fmla="*/ 333374 h 450056"/>
                  <a:gd name="connsiteX7" fmla="*/ 571500 w 838200"/>
                  <a:gd name="connsiteY7" fmla="*/ 416718 h 450056"/>
                  <a:gd name="connsiteX8" fmla="*/ 416719 w 838200"/>
                  <a:gd name="connsiteY8" fmla="*/ 450056 h 450056"/>
                  <a:gd name="connsiteX9" fmla="*/ 247649 w 838200"/>
                  <a:gd name="connsiteY9" fmla="*/ 409575 h 450056"/>
                  <a:gd name="connsiteX10" fmla="*/ 114300 w 838200"/>
                  <a:gd name="connsiteY10" fmla="*/ 330994 h 450056"/>
                  <a:gd name="connsiteX11" fmla="*/ 0 w 838200"/>
                  <a:gd name="connsiteY11" fmla="*/ 216693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8200" h="450056">
                    <a:moveTo>
                      <a:pt x="0" y="216693"/>
                    </a:moveTo>
                    <a:lnTo>
                      <a:pt x="130968" y="88107"/>
                    </a:lnTo>
                    <a:lnTo>
                      <a:pt x="295275" y="11906"/>
                    </a:lnTo>
                    <a:lnTo>
                      <a:pt x="514350" y="0"/>
                    </a:lnTo>
                    <a:lnTo>
                      <a:pt x="704850" y="90487"/>
                    </a:lnTo>
                    <a:lnTo>
                      <a:pt x="838200" y="209550"/>
                    </a:lnTo>
                    <a:lnTo>
                      <a:pt x="711994" y="333374"/>
                    </a:lnTo>
                    <a:lnTo>
                      <a:pt x="571500" y="416718"/>
                    </a:lnTo>
                    <a:lnTo>
                      <a:pt x="416719" y="450056"/>
                    </a:lnTo>
                    <a:lnTo>
                      <a:pt x="247649" y="409575"/>
                    </a:lnTo>
                    <a:lnTo>
                      <a:pt x="114300" y="330994"/>
                    </a:lnTo>
                    <a:lnTo>
                      <a:pt x="0" y="2166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76" name="그림 275">
                <a:extLst>
                  <a:ext uri="{FF2B5EF4-FFF2-40B4-BE49-F238E27FC236}">
                    <a16:creationId xmlns:a16="http://schemas.microsoft.com/office/drawing/2014/main" id="{7351CD12-CF87-4E64-B35F-BE31FB3C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411" y="3083685"/>
                <a:ext cx="850057" cy="850057"/>
              </a:xfrm>
              <a:prstGeom prst="rect">
                <a:avLst/>
              </a:prstGeom>
            </p:spPr>
          </p:pic>
        </p:grpSp>
        <p:sp>
          <p:nvSpPr>
            <p:cNvPr id="274" name="화살표: 오른쪽 273">
              <a:extLst>
                <a:ext uri="{FF2B5EF4-FFF2-40B4-BE49-F238E27FC236}">
                  <a16:creationId xmlns:a16="http://schemas.microsoft.com/office/drawing/2014/main" id="{472C4CAC-930E-47E4-BA97-0042C1FD1C15}"/>
                </a:ext>
              </a:extLst>
            </p:cNvPr>
            <p:cNvSpPr/>
            <p:nvPr/>
          </p:nvSpPr>
          <p:spPr>
            <a:xfrm rot="16200000">
              <a:off x="10086745" y="2216105"/>
              <a:ext cx="272213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0" name="그림 119" descr="그리기이(가) 표시된 사진&#10;&#10;자동 생성된 설명">
            <a:extLst>
              <a:ext uri="{FF2B5EF4-FFF2-40B4-BE49-F238E27FC236}">
                <a16:creationId xmlns:a16="http://schemas.microsoft.com/office/drawing/2014/main" id="{03C46E3D-E1C2-4561-A434-03793D8F4F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1242855"/>
            <a:ext cx="641166" cy="704182"/>
          </a:xfrm>
          <a:prstGeom prst="rect">
            <a:avLst/>
          </a:prstGeom>
        </p:spPr>
      </p:pic>
      <p:pic>
        <p:nvPicPr>
          <p:cNvPr id="121" name="그림 120" descr="그리기이(가) 표시된 사진&#10;&#10;자동 생성된 설명">
            <a:extLst>
              <a:ext uri="{FF2B5EF4-FFF2-40B4-BE49-F238E27FC236}">
                <a16:creationId xmlns:a16="http://schemas.microsoft.com/office/drawing/2014/main" id="{C8223DEF-B573-4023-BA85-F67FF11577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6765028" y="3127249"/>
            <a:ext cx="883787" cy="970649"/>
          </a:xfrm>
          <a:prstGeom prst="rect">
            <a:avLst/>
          </a:prstGeom>
        </p:spPr>
      </p:pic>
      <p:pic>
        <p:nvPicPr>
          <p:cNvPr id="122" name="그림 121" descr="그리기이(가) 표시된 사진&#10;&#10;자동 생성된 설명">
            <a:extLst>
              <a:ext uri="{FF2B5EF4-FFF2-40B4-BE49-F238E27FC236}">
                <a16:creationId xmlns:a16="http://schemas.microsoft.com/office/drawing/2014/main" id="{5F0C3514-D90F-494B-B79B-B3F2220D2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8414" y="5058493"/>
            <a:ext cx="883787" cy="970649"/>
          </a:xfrm>
          <a:prstGeom prst="rect">
            <a:avLst/>
          </a:prstGeom>
        </p:spPr>
      </p:pic>
      <p:pic>
        <p:nvPicPr>
          <p:cNvPr id="123" name="그림 122" descr="그리기이(가) 표시된 사진&#10;&#10;자동 생성된 설명">
            <a:extLst>
              <a:ext uri="{FF2B5EF4-FFF2-40B4-BE49-F238E27FC236}">
                <a16:creationId xmlns:a16="http://schemas.microsoft.com/office/drawing/2014/main" id="{0EA5EA5A-557D-4C58-86D2-E955900972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1237341"/>
            <a:ext cx="641166" cy="70418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450EA58-6221-4631-B0C1-819396A8B03D}"/>
              </a:ext>
            </a:extLst>
          </p:cNvPr>
          <p:cNvGrpSpPr/>
          <p:nvPr/>
        </p:nvGrpSpPr>
        <p:grpSpPr>
          <a:xfrm>
            <a:off x="3719485" y="1413814"/>
            <a:ext cx="736795" cy="369332"/>
            <a:chOff x="3719485" y="2442441"/>
            <a:chExt cx="736795" cy="369332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E395DDA-9E63-4077-87AE-F29F9C478E68}"/>
                </a:ext>
              </a:extLst>
            </p:cNvPr>
            <p:cNvSpPr txBox="1"/>
            <p:nvPr/>
          </p:nvSpPr>
          <p:spPr>
            <a:xfrm>
              <a:off x="3719485" y="2442441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5960843-9E9F-4993-B830-23942B7C29A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F10BC06-7816-40AD-8EBB-523DA5990DE2}"/>
              </a:ext>
            </a:extLst>
          </p:cNvPr>
          <p:cNvSpPr txBox="1"/>
          <p:nvPr/>
        </p:nvSpPr>
        <p:spPr>
          <a:xfrm>
            <a:off x="3143836" y="1806868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65CC7D-06BD-4E29-94F9-6B97E6D55B95}"/>
              </a:ext>
            </a:extLst>
          </p:cNvPr>
          <p:cNvSpPr txBox="1"/>
          <p:nvPr/>
        </p:nvSpPr>
        <p:spPr>
          <a:xfrm>
            <a:off x="3800050" y="180686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A41B1D-316E-4A6F-B6E7-38A31C0C9FD4}"/>
              </a:ext>
            </a:extLst>
          </p:cNvPr>
          <p:cNvSpPr txBox="1"/>
          <p:nvPr/>
        </p:nvSpPr>
        <p:spPr>
          <a:xfrm>
            <a:off x="4320623" y="1806868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4D5840D-9604-41C2-B45E-F670D41982F3}"/>
              </a:ext>
            </a:extLst>
          </p:cNvPr>
          <p:cNvGrpSpPr/>
          <p:nvPr/>
        </p:nvGrpSpPr>
        <p:grpSpPr>
          <a:xfrm>
            <a:off x="3142497" y="1449181"/>
            <a:ext cx="389850" cy="354088"/>
            <a:chOff x="4150811" y="5139558"/>
            <a:chExt cx="389850" cy="354088"/>
          </a:xfrm>
        </p:grpSpPr>
        <p:sp>
          <p:nvSpPr>
            <p:cNvPr id="140" name="위쪽 화살표 61">
              <a:extLst>
                <a:ext uri="{FF2B5EF4-FFF2-40B4-BE49-F238E27FC236}">
                  <a16:creationId xmlns:a16="http://schemas.microsoft.com/office/drawing/2014/main" id="{11D953F9-41CB-47A7-AA51-AEF9F3E2935A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4F585C5-B979-430A-8C6C-2D94C1695470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D22EC13-C08D-409D-A109-5D56B03B4A17}"/>
              </a:ext>
            </a:extLst>
          </p:cNvPr>
          <p:cNvGrpSpPr/>
          <p:nvPr/>
        </p:nvGrpSpPr>
        <p:grpSpPr>
          <a:xfrm>
            <a:off x="3361451" y="3436483"/>
            <a:ext cx="736794" cy="369332"/>
            <a:chOff x="3719486" y="2442441"/>
            <a:chExt cx="736794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8C0EB5A-5DF3-47F1-AE5B-B21EA441CE4C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F5C2BB9-0E5E-41EB-9B61-D5B7B70343C6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4015054F-4997-41B8-A05F-7BAF5B93C3DA}"/>
              </a:ext>
            </a:extLst>
          </p:cNvPr>
          <p:cNvSpPr txBox="1"/>
          <p:nvPr/>
        </p:nvSpPr>
        <p:spPr>
          <a:xfrm>
            <a:off x="3143836" y="382953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4FDF081-270B-4ED2-BEF2-E42D3FC9EEDA}"/>
              </a:ext>
            </a:extLst>
          </p:cNvPr>
          <p:cNvSpPr txBox="1"/>
          <p:nvPr/>
        </p:nvSpPr>
        <p:spPr>
          <a:xfrm>
            <a:off x="3800050" y="382953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C42131-DC53-42E4-AE5D-52A2F52C8C37}"/>
              </a:ext>
            </a:extLst>
          </p:cNvPr>
          <p:cNvSpPr txBox="1"/>
          <p:nvPr/>
        </p:nvSpPr>
        <p:spPr>
          <a:xfrm>
            <a:off x="4320623" y="382953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A22C8A6-DBAF-43B5-A9CC-5E831B7CFC68}"/>
              </a:ext>
            </a:extLst>
          </p:cNvPr>
          <p:cNvGrpSpPr/>
          <p:nvPr/>
        </p:nvGrpSpPr>
        <p:grpSpPr>
          <a:xfrm>
            <a:off x="2784462" y="3471850"/>
            <a:ext cx="389850" cy="354088"/>
            <a:chOff x="4150811" y="5139558"/>
            <a:chExt cx="389850" cy="354088"/>
          </a:xfrm>
        </p:grpSpPr>
        <p:sp>
          <p:nvSpPr>
            <p:cNvPr id="167" name="위쪽 화살표 61">
              <a:extLst>
                <a:ext uri="{FF2B5EF4-FFF2-40B4-BE49-F238E27FC236}">
                  <a16:creationId xmlns:a16="http://schemas.microsoft.com/office/drawing/2014/main" id="{DEF0EC10-C0A9-4FDA-BCAF-F65A3FECC568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69281A9-A397-4035-802F-C46612C24A81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F5E8369-3D20-42DA-91FC-6698EC4333CA}"/>
              </a:ext>
            </a:extLst>
          </p:cNvPr>
          <p:cNvGrpSpPr/>
          <p:nvPr/>
        </p:nvGrpSpPr>
        <p:grpSpPr>
          <a:xfrm>
            <a:off x="4651046" y="5376201"/>
            <a:ext cx="736794" cy="369332"/>
            <a:chOff x="3719486" y="2442441"/>
            <a:chExt cx="736794" cy="369332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6FD93CB-E79C-4865-8495-93B8F4142EE6}"/>
                </a:ext>
              </a:extLst>
            </p:cNvPr>
            <p:cNvSpPr txBox="1"/>
            <p:nvPr/>
          </p:nvSpPr>
          <p:spPr>
            <a:xfrm>
              <a:off x="3719486" y="244244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68</a:t>
              </a:r>
              <a:endParaRPr lang="ko-KR" altLang="en-US" sz="500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0F65BE0D-7E70-48C4-8636-F01160CF31B1}"/>
                </a:ext>
              </a:extLst>
            </p:cNvPr>
            <p:cNvSpPr/>
            <p:nvPr/>
          </p:nvSpPr>
          <p:spPr>
            <a:xfrm>
              <a:off x="404398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C1F78EC-C26C-40F3-A193-B464854F7B0C}"/>
              </a:ext>
            </a:extLst>
          </p:cNvPr>
          <p:cNvSpPr txBox="1"/>
          <p:nvPr/>
        </p:nvSpPr>
        <p:spPr>
          <a:xfrm>
            <a:off x="3143836" y="5769255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97FAB2-C0DF-4218-831D-79000204181A}"/>
              </a:ext>
            </a:extLst>
          </p:cNvPr>
          <p:cNvSpPr txBox="1"/>
          <p:nvPr/>
        </p:nvSpPr>
        <p:spPr>
          <a:xfrm>
            <a:off x="3800050" y="576925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A0AF131-97B5-4150-B7CA-32652CB76D6A}"/>
              </a:ext>
            </a:extLst>
          </p:cNvPr>
          <p:cNvSpPr txBox="1"/>
          <p:nvPr/>
        </p:nvSpPr>
        <p:spPr>
          <a:xfrm>
            <a:off x="4320623" y="5769255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88A6181-BCC1-4D44-A9DD-4C18C2323150}"/>
              </a:ext>
            </a:extLst>
          </p:cNvPr>
          <p:cNvGrpSpPr/>
          <p:nvPr/>
        </p:nvGrpSpPr>
        <p:grpSpPr>
          <a:xfrm>
            <a:off x="4074057" y="5411568"/>
            <a:ext cx="389850" cy="354088"/>
            <a:chOff x="4150811" y="5139558"/>
            <a:chExt cx="389850" cy="354088"/>
          </a:xfrm>
        </p:grpSpPr>
        <p:sp>
          <p:nvSpPr>
            <p:cNvPr id="193" name="위쪽 화살표 61">
              <a:extLst>
                <a:ext uri="{FF2B5EF4-FFF2-40B4-BE49-F238E27FC236}">
                  <a16:creationId xmlns:a16="http://schemas.microsoft.com/office/drawing/2014/main" id="{B885ECFF-0478-4399-AC1C-FAAE51E82CB9}"/>
                </a:ext>
              </a:extLst>
            </p:cNvPr>
            <p:cNvSpPr/>
            <p:nvPr/>
          </p:nvSpPr>
          <p:spPr>
            <a:xfrm>
              <a:off x="4291616" y="5139558"/>
              <a:ext cx="128377" cy="200025"/>
            </a:xfrm>
            <a:prstGeom prst="upArrow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39234D2-9F8E-4033-8FA6-8CFD866F1295}"/>
                </a:ext>
              </a:extLst>
            </p:cNvPr>
            <p:cNvSpPr txBox="1"/>
            <p:nvPr/>
          </p:nvSpPr>
          <p:spPr>
            <a:xfrm>
              <a:off x="4150811" y="5308980"/>
              <a:ext cx="3898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600" dirty="0">
                  <a:latin typeface="+mn-ea"/>
                </a:rPr>
                <a:t>400FT</a:t>
              </a:r>
              <a:endParaRPr lang="ko-KR" altLang="en-US" sz="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585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Phase 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94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4306783" cy="248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페이지 진입 조건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수동 주행 기본 </a:t>
            </a:r>
            <a:r>
              <a:rPr lang="ko-KR" altLang="en-US" sz="900" dirty="0">
                <a:solidFill>
                  <a:prstClr val="black"/>
                </a:solidFill>
              </a:rPr>
              <a:t>화면에서 </a:t>
            </a:r>
            <a:r>
              <a:rPr lang="ko-KR" altLang="en-US" sz="900" dirty="0" err="1">
                <a:solidFill>
                  <a:prstClr val="black"/>
                </a:solidFill>
              </a:rPr>
              <a:t>미니맵</a:t>
            </a:r>
            <a:r>
              <a:rPr lang="ko-KR" altLang="en-US" sz="900" dirty="0">
                <a:solidFill>
                  <a:prstClr val="black"/>
                </a:solidFill>
              </a:rPr>
              <a:t> 정보 사용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사이드 미러 좌 우측 활성 조건 달성 후 입력 신호가 </a:t>
            </a:r>
            <a:r>
              <a:rPr lang="en-US" altLang="ko-KR" sz="900" dirty="0">
                <a:solidFill>
                  <a:prstClr val="black"/>
                </a:solidFill>
              </a:rPr>
              <a:t>10</a:t>
            </a:r>
            <a:r>
              <a:rPr lang="ko-KR" altLang="en-US" sz="900" dirty="0">
                <a:solidFill>
                  <a:prstClr val="black"/>
                </a:solidFill>
              </a:rPr>
              <a:t>초 이상 없을 때</a:t>
            </a:r>
            <a:r>
              <a:rPr lang="en-US" altLang="ko-KR" sz="900" dirty="0">
                <a:solidFill>
                  <a:prstClr val="black"/>
                </a:solidFill>
              </a:rPr>
              <a:t>, </a:t>
            </a:r>
            <a:r>
              <a:rPr lang="ko-KR" altLang="en-US" sz="900" dirty="0">
                <a:solidFill>
                  <a:prstClr val="black"/>
                </a:solidFill>
              </a:rPr>
              <a:t>도착 페이지 진입</a:t>
            </a:r>
            <a:endParaRPr lang="en-US" altLang="ko-KR" sz="9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</a:rPr>
              <a:t>- </a:t>
            </a:r>
            <a:r>
              <a:rPr lang="ko-KR" altLang="en-US" sz="900" dirty="0">
                <a:solidFill>
                  <a:prstClr val="black"/>
                </a:solidFill>
              </a:rPr>
              <a:t>진행자가 리모컨</a:t>
            </a:r>
            <a:r>
              <a:rPr lang="en-US" altLang="ko-KR" sz="900" dirty="0">
                <a:solidFill>
                  <a:prstClr val="black"/>
                </a:solidFill>
              </a:rPr>
              <a:t>/</a:t>
            </a:r>
            <a:r>
              <a:rPr lang="ko-KR" altLang="en-US" sz="900" dirty="0">
                <a:solidFill>
                  <a:prstClr val="black"/>
                </a:solidFill>
              </a:rPr>
              <a:t>앱을 사용할 경우도 동일</a:t>
            </a:r>
            <a:endParaRPr lang="en-US" altLang="ko-KR" sz="9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b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도착 알림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TBT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정보가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아웃 되고 해당 위치에 도착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메시지 노출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속도가 점차 줄어들면서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도달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기어는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변화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 도착 알림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09924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C3A8E5-04E6-44C9-9B00-013410B3C41D}"/>
              </a:ext>
            </a:extLst>
          </p:cNvPr>
          <p:cNvGrpSpPr/>
          <p:nvPr/>
        </p:nvGrpSpPr>
        <p:grpSpPr>
          <a:xfrm flipV="1">
            <a:off x="3262412" y="3266287"/>
            <a:ext cx="1368998" cy="144467"/>
            <a:chOff x="7000656" y="284324"/>
            <a:chExt cx="3790950" cy="400050"/>
          </a:xfrm>
        </p:grpSpPr>
        <p:pic>
          <p:nvPicPr>
            <p:cNvPr id="21" name="그래픽 6">
              <a:extLst>
                <a:ext uri="{FF2B5EF4-FFF2-40B4-BE49-F238E27FC236}">
                  <a16:creationId xmlns:a16="http://schemas.microsoft.com/office/drawing/2014/main" id="{AED5B706-B5C4-4C7B-A1BC-2BFD61F18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22" name="그래픽 7">
              <a:extLst>
                <a:ext uri="{FF2B5EF4-FFF2-40B4-BE49-F238E27FC236}">
                  <a16:creationId xmlns:a16="http://schemas.microsoft.com/office/drawing/2014/main" id="{8477827F-6462-4E9F-86B4-89CB1A44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7D093C-B790-4274-8BF1-9EDBD065659A}"/>
              </a:ext>
            </a:extLst>
          </p:cNvPr>
          <p:cNvSpPr txBox="1"/>
          <p:nvPr/>
        </p:nvSpPr>
        <p:spPr>
          <a:xfrm>
            <a:off x="7883773" y="19776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sc_manual_</a:t>
            </a:r>
            <a:r>
              <a:rPr lang="en-US" altLang="ko-KR" kern="100" dirty="0" err="1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arrive</a:t>
            </a:r>
            <a:endParaRPr lang="en-US" altLang="ko-KR" dirty="0"/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1050641C-A71F-4043-9010-D2EDA007E8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47007"/>
            <a:ext cx="641166" cy="704182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819E2792-40A1-49C6-94A0-BCCD8DA44D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47007"/>
            <a:ext cx="641166" cy="7041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C57091-E5CC-4087-B432-D46574FE65B6}"/>
              </a:ext>
            </a:extLst>
          </p:cNvPr>
          <p:cNvSpPr/>
          <p:nvPr/>
        </p:nvSpPr>
        <p:spPr>
          <a:xfrm>
            <a:off x="2360742" y="3479618"/>
            <a:ext cx="12907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+mn-ea"/>
              </a:rPr>
              <a:t>ARRIVE AT HOTEL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C022B7-CEBD-4293-900A-4C48B6C93E4A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F0A4F3-AC69-4D3F-951D-DBD96BD15487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EED272-A774-410C-8041-7590C5B300B4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912B5C6-D311-4174-AC65-3A14F639A297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652F8-20EB-47A6-8B08-2458984E05C0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99625-EA9B-41A7-9E6D-A49D5476CFE5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14E20D-1D4A-4EFF-A07E-19F5CFE58982}"/>
              </a:ext>
            </a:extLst>
          </p:cNvPr>
          <p:cNvSpPr/>
          <p:nvPr/>
        </p:nvSpPr>
        <p:spPr>
          <a:xfrm>
            <a:off x="2154708" y="34955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85059E-831B-4709-A702-D07AA5CDDFF1}"/>
              </a:ext>
            </a:extLst>
          </p:cNvPr>
          <p:cNvSpPr/>
          <p:nvPr/>
        </p:nvSpPr>
        <p:spPr>
          <a:xfrm>
            <a:off x="2347490" y="3489487"/>
            <a:ext cx="1368998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6582FE7-C3CD-4BEB-8771-20C5968A9062}"/>
              </a:ext>
            </a:extLst>
          </p:cNvPr>
          <p:cNvSpPr/>
          <p:nvPr/>
        </p:nvSpPr>
        <p:spPr>
          <a:xfrm>
            <a:off x="4357688" y="3483285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3CF31-04E7-4357-AC28-50225B41C559}"/>
              </a:ext>
            </a:extLst>
          </p:cNvPr>
          <p:cNvSpPr/>
          <p:nvPr/>
        </p:nvSpPr>
        <p:spPr>
          <a:xfrm>
            <a:off x="3785706" y="3480454"/>
            <a:ext cx="571982" cy="55582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73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" y="3212470"/>
            <a:ext cx="7399051" cy="847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A275CA-9620-4C8C-9AD5-05671D7BE990}"/>
              </a:ext>
            </a:extLst>
          </p:cNvPr>
          <p:cNvGrpSpPr/>
          <p:nvPr/>
        </p:nvGrpSpPr>
        <p:grpSpPr>
          <a:xfrm flipV="1">
            <a:off x="3262412" y="3266287"/>
            <a:ext cx="1368998" cy="144467"/>
            <a:chOff x="7000656" y="284324"/>
            <a:chExt cx="3790950" cy="400050"/>
          </a:xfrm>
        </p:grpSpPr>
        <p:pic>
          <p:nvPicPr>
            <p:cNvPr id="31" name="그래픽 6">
              <a:extLst>
                <a:ext uri="{FF2B5EF4-FFF2-40B4-BE49-F238E27FC236}">
                  <a16:creationId xmlns:a16="http://schemas.microsoft.com/office/drawing/2014/main" id="{B65CA1C1-A14B-451C-BE92-11C081E3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32" name="그래픽 7">
              <a:extLst>
                <a:ext uri="{FF2B5EF4-FFF2-40B4-BE49-F238E27FC236}">
                  <a16:creationId xmlns:a16="http://schemas.microsoft.com/office/drawing/2014/main" id="{BC85439A-C4AA-4310-8CCD-9A090789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6DC0DE-B105-4034-BCAE-CDF10282944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507435" cy="4011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퇴장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종료 문구 노출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모든 화면이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페이드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아웃되면서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만 남음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AI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가 남아서 깜박이다가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AI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퇴장하고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screen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슬립 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(</a:t>
            </a:r>
            <a:r>
              <a:rPr lang="ko-KR" altLang="en-US" sz="900" dirty="0" err="1">
                <a:hlinkClick r:id="rId7" action="ppaction://hlinksldjump"/>
              </a:rPr>
              <a:t>아웃트로</a:t>
            </a:r>
            <a:r>
              <a:rPr lang="ko-KR" altLang="en-US" sz="900" dirty="0"/>
              <a:t> 페이지 참고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내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외부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연동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음악 종료 및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KRELL audio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수납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내장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외장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LED,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전시장 전면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가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good-bye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승차 시의 역 방향으로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LED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모션 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차내 전체 슬립 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br>
              <a:rPr lang="en-US" altLang="ko-KR" sz="900" dirty="0">
                <a:solidFill>
                  <a:prstClr val="black"/>
                </a:solidFill>
              </a:rPr>
            </a:b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도슨트</a:t>
            </a:r>
            <a:r>
              <a:rPr lang="en-US" altLang="ko-KR" sz="1050" b="1" kern="100" dirty="0">
                <a:solidFill>
                  <a:srgbClr val="150DAB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멘트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 종료 안내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하자 유도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screen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 전체 종료되면 사용자들의 하차 도움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하차한 사용자들에게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ACDC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카의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무인주차 모습 소개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퇴장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62055-ADC9-4AE4-B59F-EFF19B381385}"/>
              </a:ext>
            </a:extLst>
          </p:cNvPr>
          <p:cNvSpPr txBox="1"/>
          <p:nvPr/>
        </p:nvSpPr>
        <p:spPr>
          <a:xfrm>
            <a:off x="7883773" y="19776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mt_bye</a:t>
            </a:r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4A4882-B5F0-4957-AECA-9FD707F33A75}"/>
              </a:ext>
            </a:extLst>
          </p:cNvPr>
          <p:cNvSpPr/>
          <p:nvPr/>
        </p:nvSpPr>
        <p:spPr>
          <a:xfrm>
            <a:off x="2796758" y="3479618"/>
            <a:ext cx="8547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dirty="0">
                <a:latin typeface="+mn-ea"/>
              </a:rPr>
              <a:t>GOOD BYE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B1D4D9-3D99-48FE-BAD1-F282DA1E4B87}"/>
              </a:ext>
            </a:extLst>
          </p:cNvPr>
          <p:cNvGrpSpPr/>
          <p:nvPr/>
        </p:nvGrpSpPr>
        <p:grpSpPr>
          <a:xfrm>
            <a:off x="3786009" y="3442393"/>
            <a:ext cx="609311" cy="369332"/>
            <a:chOff x="3786009" y="2442441"/>
            <a:chExt cx="609311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0A43B7-D864-4FC6-8D1A-19398AA1EC13}"/>
                </a:ext>
              </a:extLst>
            </p:cNvPr>
            <p:cNvSpPr txBox="1"/>
            <p:nvPr/>
          </p:nvSpPr>
          <p:spPr>
            <a:xfrm>
              <a:off x="3786009" y="244244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0</a:t>
              </a:r>
              <a:endParaRPr lang="ko-KR" altLang="en-US" sz="5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8964A8-6F3A-42EF-9898-6ABDDF4E39C5}"/>
                </a:ext>
              </a:extLst>
            </p:cNvPr>
            <p:cNvSpPr/>
            <p:nvPr/>
          </p:nvSpPr>
          <p:spPr>
            <a:xfrm>
              <a:off x="3983028" y="2554732"/>
              <a:ext cx="4122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/>
                <a:t>MPH</a:t>
              </a:r>
              <a:endParaRPr lang="ko-KR" altLang="en-US" sz="8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F56DD7E-2AC0-46AA-A1B2-B4FD65CD3200}"/>
              </a:ext>
            </a:extLst>
          </p:cNvPr>
          <p:cNvSpPr txBox="1"/>
          <p:nvPr/>
        </p:nvSpPr>
        <p:spPr>
          <a:xfrm>
            <a:off x="3143836" y="3835447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239</a:t>
            </a:r>
            <a:r>
              <a:rPr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C9A8A4-0852-4A77-AC59-63E17DD4BBC5}"/>
              </a:ext>
            </a:extLst>
          </p:cNvPr>
          <p:cNvSpPr txBox="1"/>
          <p:nvPr/>
        </p:nvSpPr>
        <p:spPr>
          <a:xfrm>
            <a:off x="3800050" y="383544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b="1" dirty="0"/>
              <a:t>P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258C2-9C81-4F5A-BF91-E7521FF49DFF}"/>
              </a:ext>
            </a:extLst>
          </p:cNvPr>
          <p:cNvSpPr txBox="1"/>
          <p:nvPr/>
        </p:nvSpPr>
        <p:spPr>
          <a:xfrm>
            <a:off x="4320623" y="383544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409D3EA2-4104-4F18-A24E-4BA2174B83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>
            <a:off x="256133" y="3247007"/>
            <a:ext cx="641166" cy="704182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E6A9F31-1893-4B38-A0C6-205344EC21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r="-1" b="67248"/>
          <a:stretch/>
        </p:blipFill>
        <p:spPr>
          <a:xfrm flipH="1">
            <a:off x="7007650" y="3247007"/>
            <a:ext cx="641166" cy="7041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C9561-53B8-41F2-B3D9-F10F6E2E2F6B}"/>
              </a:ext>
            </a:extLst>
          </p:cNvPr>
          <p:cNvSpPr/>
          <p:nvPr/>
        </p:nvSpPr>
        <p:spPr>
          <a:xfrm>
            <a:off x="2541945" y="349559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E4AEF4-D0CB-40E3-8DA4-5216C6DB788E}"/>
              </a:ext>
            </a:extLst>
          </p:cNvPr>
          <p:cNvSpPr/>
          <p:nvPr/>
        </p:nvSpPr>
        <p:spPr>
          <a:xfrm>
            <a:off x="2734727" y="3489487"/>
            <a:ext cx="916753" cy="20677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BC9399-16C6-4EBD-9BFA-628E0FB94EBB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아웃트로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9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1279F9-D09E-4930-8DEB-81612FC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43" y="1046657"/>
            <a:ext cx="3071324" cy="1523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A5054F-5BEA-4635-94F1-82F79C0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1" y="1072061"/>
            <a:ext cx="3071324" cy="15192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2C175C-68EB-4176-98B1-88D100E7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97" y="1069533"/>
            <a:ext cx="3071324" cy="15217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아웃트로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D624A0-5C88-414C-AFCF-46EB688E68CC}"/>
              </a:ext>
            </a:extLst>
          </p:cNvPr>
          <p:cNvSpPr/>
          <p:nvPr/>
        </p:nvSpPr>
        <p:spPr>
          <a:xfrm>
            <a:off x="321851" y="14669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D91F90-BBEC-4718-9448-03587DB53FB5}"/>
              </a:ext>
            </a:extLst>
          </p:cNvPr>
          <p:cNvSpPr/>
          <p:nvPr/>
        </p:nvSpPr>
        <p:spPr>
          <a:xfrm>
            <a:off x="3941497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4337501-D4D4-4F2C-A6CB-4720D10DB3D5}"/>
              </a:ext>
            </a:extLst>
          </p:cNvPr>
          <p:cNvSpPr/>
          <p:nvPr/>
        </p:nvSpPr>
        <p:spPr>
          <a:xfrm>
            <a:off x="7561143" y="146439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A07BDB-7891-4C3B-A464-485FE66CFC8A}"/>
              </a:ext>
            </a:extLst>
          </p:cNvPr>
          <p:cNvSpPr txBox="1"/>
          <p:nvPr/>
        </p:nvSpPr>
        <p:spPr>
          <a:xfrm>
            <a:off x="264100" y="744606"/>
            <a:ext cx="2983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체험 종료</a:t>
            </a:r>
            <a:r>
              <a:rPr lang="en-US" altLang="ko-KR" sz="1050" dirty="0"/>
              <a:t>_ </a:t>
            </a:r>
            <a:r>
              <a:rPr lang="ko-KR" altLang="en-US" sz="1050" dirty="0"/>
              <a:t>스크린과 </a:t>
            </a:r>
            <a:r>
              <a:rPr lang="ko-KR" altLang="en-US" sz="1050" dirty="0" err="1"/>
              <a:t>칵핏</a:t>
            </a:r>
            <a:r>
              <a:rPr lang="ko-KR" altLang="en-US" sz="1050" dirty="0"/>
              <a:t> 연동</a:t>
            </a:r>
            <a:r>
              <a:rPr lang="en-US" altLang="ko-KR" sz="1050" dirty="0"/>
              <a:t>, </a:t>
            </a:r>
            <a:r>
              <a:rPr lang="ko-KR" altLang="en-US" sz="1050" dirty="0"/>
              <a:t>체험 시나리오</a:t>
            </a:r>
            <a:endParaRPr lang="en-US" altLang="ko-KR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E96C13-19BE-41A9-98D0-ADF6B6B5C1B6}"/>
              </a:ext>
            </a:extLst>
          </p:cNvPr>
          <p:cNvSpPr txBox="1"/>
          <p:nvPr/>
        </p:nvSpPr>
        <p:spPr>
          <a:xfrm>
            <a:off x="262693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종료 문구 노출 후 </a:t>
            </a:r>
            <a:r>
              <a:rPr lang="en-US" altLang="ko-KR" sz="900" dirty="0"/>
              <a:t>AI</a:t>
            </a:r>
            <a:r>
              <a:rPr lang="ko-KR" altLang="en-US" sz="900" dirty="0"/>
              <a:t>를 제외한 모든 화면 페이드아웃</a:t>
            </a:r>
            <a:endParaRPr lang="en-US" altLang="ko-KR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B86E5-D52A-4197-914A-7F423943E940}"/>
              </a:ext>
            </a:extLst>
          </p:cNvPr>
          <p:cNvSpPr txBox="1"/>
          <p:nvPr/>
        </p:nvSpPr>
        <p:spPr>
          <a:xfrm>
            <a:off x="3941497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AI</a:t>
            </a:r>
            <a:r>
              <a:rPr lang="ko-KR" altLang="en-US" sz="900" dirty="0"/>
              <a:t>만 남아 깜박거리다가 엔딩처럼 사라짐</a:t>
            </a:r>
            <a:endParaRPr lang="en-US" altLang="ko-KR" sz="900" dirty="0"/>
          </a:p>
        </p:txBody>
      </p:sp>
      <p:sp>
        <p:nvSpPr>
          <p:cNvPr id="87" name="오른쪽 화살표 11">
            <a:extLst>
              <a:ext uri="{FF2B5EF4-FFF2-40B4-BE49-F238E27FC236}">
                <a16:creationId xmlns:a16="http://schemas.microsoft.com/office/drawing/2014/main" id="{9E9B664B-EFF2-4B68-BCFD-39B20C08E098}"/>
              </a:ext>
            </a:extLst>
          </p:cNvPr>
          <p:cNvSpPr/>
          <p:nvPr/>
        </p:nvSpPr>
        <p:spPr>
          <a:xfrm>
            <a:off x="3409615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11">
            <a:extLst>
              <a:ext uri="{FF2B5EF4-FFF2-40B4-BE49-F238E27FC236}">
                <a16:creationId xmlns:a16="http://schemas.microsoft.com/office/drawing/2014/main" id="{70EEA10D-BB4D-42AA-9AC4-CBCBF4A39585}"/>
              </a:ext>
            </a:extLst>
          </p:cNvPr>
          <p:cNvSpPr/>
          <p:nvPr/>
        </p:nvSpPr>
        <p:spPr>
          <a:xfrm>
            <a:off x="7031394" y="153259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185B3A-8B25-4690-93C3-5BBFCD4CE6AC}"/>
              </a:ext>
            </a:extLst>
          </p:cNvPr>
          <p:cNvSpPr txBox="1"/>
          <p:nvPr/>
        </p:nvSpPr>
        <p:spPr>
          <a:xfrm>
            <a:off x="7551856" y="2633414"/>
            <a:ext cx="3089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화면이 다 사라지고 사용자 하차</a:t>
            </a:r>
            <a:endParaRPr lang="en-US" altLang="ko-KR" sz="9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B89D41F8-DC34-4831-9CB9-8BB2BF5A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00" y="3661007"/>
            <a:ext cx="3071324" cy="1523012"/>
          </a:xfrm>
          <a:prstGeom prst="rect">
            <a:avLst/>
          </a:prstGeom>
        </p:spPr>
      </p:pic>
      <p:sp>
        <p:nvSpPr>
          <p:cNvPr id="96" name="오른쪽 화살표 11">
            <a:extLst>
              <a:ext uri="{FF2B5EF4-FFF2-40B4-BE49-F238E27FC236}">
                <a16:creationId xmlns:a16="http://schemas.microsoft.com/office/drawing/2014/main" id="{9330E63F-40E7-4FD2-A91A-187D5F597466}"/>
              </a:ext>
            </a:extLst>
          </p:cNvPr>
          <p:cNvSpPr/>
          <p:nvPr/>
        </p:nvSpPr>
        <p:spPr>
          <a:xfrm>
            <a:off x="321851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7F6F7C-CFE8-47D2-96B3-4F40626C68B6}"/>
              </a:ext>
            </a:extLst>
          </p:cNvPr>
          <p:cNvSpPr txBox="1"/>
          <p:nvPr/>
        </p:nvSpPr>
        <p:spPr>
          <a:xfrm>
            <a:off x="842313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사용자들의 하차 후 </a:t>
            </a:r>
            <a:r>
              <a:rPr lang="ko-KR" altLang="en-US" sz="900" dirty="0" err="1"/>
              <a:t>칵핏이</a:t>
            </a:r>
            <a:r>
              <a:rPr lang="ko-KR" altLang="en-US" sz="900" dirty="0"/>
              <a:t> 자동주행 위치로 하강 및 운전석 자동주행 위치로 복귀</a:t>
            </a:r>
            <a:endParaRPr lang="en-US" altLang="ko-KR" sz="900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3CC0E370-D249-4604-BC7D-517E8D54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246" y="3661007"/>
            <a:ext cx="3071324" cy="1523012"/>
          </a:xfrm>
          <a:prstGeom prst="rect">
            <a:avLst/>
          </a:prstGeom>
        </p:spPr>
      </p:pic>
      <p:sp>
        <p:nvSpPr>
          <p:cNvPr id="99" name="오른쪽 화살표 11">
            <a:extLst>
              <a:ext uri="{FF2B5EF4-FFF2-40B4-BE49-F238E27FC236}">
                <a16:creationId xmlns:a16="http://schemas.microsoft.com/office/drawing/2014/main" id="{9207D8F5-D164-4234-BA63-4AE6675257A1}"/>
              </a:ext>
            </a:extLst>
          </p:cNvPr>
          <p:cNvSpPr/>
          <p:nvPr/>
        </p:nvSpPr>
        <p:spPr>
          <a:xfrm>
            <a:off x="3941497" y="4146943"/>
            <a:ext cx="469437" cy="419116"/>
          </a:xfrm>
          <a:prstGeom prst="rightArrow">
            <a:avLst>
              <a:gd name="adj1" fmla="val 50000"/>
              <a:gd name="adj2" fmla="val 3898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2538F4-A9B1-45BC-AE62-E0371A87016F}"/>
              </a:ext>
            </a:extLst>
          </p:cNvPr>
          <p:cNvSpPr/>
          <p:nvPr/>
        </p:nvSpPr>
        <p:spPr>
          <a:xfrm>
            <a:off x="838951" y="4932921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00799F70-8F00-4AF7-9350-D8B44E1BA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5047" y="4390327"/>
            <a:ext cx="524427" cy="475760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D7D0C92-BEFB-47EB-A21C-2B75856858A1}"/>
              </a:ext>
            </a:extLst>
          </p:cNvPr>
          <p:cNvSpPr/>
          <p:nvPr/>
        </p:nvSpPr>
        <p:spPr>
          <a:xfrm>
            <a:off x="4471246" y="4932619"/>
            <a:ext cx="3071324" cy="245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칵핏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E8E587-95CD-429B-BA4A-A333ED751CBF}"/>
              </a:ext>
            </a:extLst>
          </p:cNvPr>
          <p:cNvSpPr txBox="1"/>
          <p:nvPr/>
        </p:nvSpPr>
        <p:spPr>
          <a:xfrm>
            <a:off x="4471246" y="5247764"/>
            <a:ext cx="308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컨셉카에서</a:t>
            </a:r>
            <a:r>
              <a:rPr lang="ko-KR" altLang="en-US" sz="900" dirty="0"/>
              <a:t> 나온 사용자는 무인 파킹을 관람하고 체험 종료</a:t>
            </a:r>
            <a:endParaRPr lang="en-US" altLang="ko-KR" sz="9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42A29B-0D81-48DA-B313-7E91F3696CDC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페이지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1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49BDE-D16A-48CB-8CD9-52717882FEA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A97865-09AC-47DE-B054-D73791E2AD24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0A92E31-D98E-4491-AC86-23E0B09A45C9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CB63A-55E5-407F-BC03-C659C67A7ABD}"/>
              </a:ext>
            </a:extLst>
          </p:cNvPr>
          <p:cNvSpPr txBox="1"/>
          <p:nvPr/>
        </p:nvSpPr>
        <p:spPr>
          <a:xfrm>
            <a:off x="136187" y="19776"/>
            <a:ext cx="13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D1D8D26-D254-4B89-BC58-005C61A4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16904"/>
              </p:ext>
            </p:extLst>
          </p:nvPr>
        </p:nvGraphicFramePr>
        <p:xfrm>
          <a:off x="136187" y="567266"/>
          <a:ext cx="11884703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619">
                  <a:extLst>
                    <a:ext uri="{9D8B030D-6E8A-4147-A177-3AD203B41FA5}">
                      <a16:colId xmlns:a16="http://schemas.microsoft.com/office/drawing/2014/main" val="1195390142"/>
                    </a:ext>
                  </a:extLst>
                </a:gridCol>
                <a:gridCol w="2478311">
                  <a:extLst>
                    <a:ext uri="{9D8B030D-6E8A-4147-A177-3AD203B41FA5}">
                      <a16:colId xmlns:a16="http://schemas.microsoft.com/office/drawing/2014/main" val="3143518543"/>
                    </a:ext>
                  </a:extLst>
                </a:gridCol>
                <a:gridCol w="8698773">
                  <a:extLst>
                    <a:ext uri="{9D8B030D-6E8A-4147-A177-3AD203B41FA5}">
                      <a16:colId xmlns:a16="http://schemas.microsoft.com/office/drawing/2014/main" val="3356910914"/>
                    </a:ext>
                  </a:extLst>
                </a:gridCol>
              </a:tblGrid>
              <a:tr h="141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날짜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32187"/>
                  </a:ext>
                </a:extLst>
              </a:tr>
              <a:tr h="141023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19.10.31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플레이리스트별 곡 순서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선정된 곡으로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125168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mt_modechange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4855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주행 모드 변경</a:t>
                      </a:r>
                      <a:r>
                        <a:rPr lang="en-US" altLang="ko-KR" sz="900" dirty="0"/>
                        <a:t>_</a:t>
                      </a:r>
                      <a:r>
                        <a:rPr lang="ko-KR" altLang="en-US" sz="900" dirty="0" err="1"/>
                        <a:t>칵핏</a:t>
                      </a:r>
                      <a:r>
                        <a:rPr lang="ko-KR" altLang="en-US" sz="900" dirty="0"/>
                        <a:t> 연동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 및 플로우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7123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sc_manual_function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확장형 정보 삭제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기본형 정보들의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구성으로 수정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trip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8845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mt_bye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아웃트로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089193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mt_idle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아웃트로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84806"/>
                  </a:ext>
                </a:extLst>
              </a:tr>
              <a:tr h="141023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아웃트로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 추가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27603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687833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77261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74864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2958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6375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045815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5400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93237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86308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02776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459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4643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3353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30292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50549"/>
                  </a:ext>
                </a:extLst>
              </a:tr>
              <a:tr h="141023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865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53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408119-10B9-4BD9-B36F-9143D06B2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4" y="1797449"/>
            <a:ext cx="7399150" cy="366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4E1F4B-DF30-4764-9BCB-E4BD291EFC42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EA76D0-1978-4B64-9C7F-86C1821E2C48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79CEF13-D45C-49B8-BB4F-92430F39623B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CB7866-BB1A-44B9-8107-6B70481A25CE}"/>
              </a:ext>
            </a:extLst>
          </p:cNvPr>
          <p:cNvSpPr txBox="1"/>
          <p:nvPr/>
        </p:nvSpPr>
        <p:spPr>
          <a:xfrm>
            <a:off x="136187" y="1977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체험 시작 상태로 전환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AFA4D3-BC1B-4119-97E7-D2C0AD67BD69}"/>
              </a:ext>
            </a:extLst>
          </p:cNvPr>
          <p:cNvCxnSpPr/>
          <p:nvPr/>
        </p:nvCxnSpPr>
        <p:spPr>
          <a:xfrm>
            <a:off x="7885216" y="48351"/>
            <a:ext cx="0" cy="294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21B4EC-F89D-4DDF-AF03-92EEA9274DE6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32DA1-DA17-4FC8-A201-548192F23677}"/>
              </a:ext>
            </a:extLst>
          </p:cNvPr>
          <p:cNvSpPr/>
          <p:nvPr/>
        </p:nvSpPr>
        <p:spPr>
          <a:xfrm>
            <a:off x="7885216" y="688769"/>
            <a:ext cx="2680542" cy="688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체험 종료 후 </a:t>
            </a:r>
            <a:r>
              <a:rPr lang="ko-KR" altLang="en-US" sz="900" kern="100" dirty="0" err="1">
                <a:latin typeface="+mn-ea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 위치 자동 주행모드로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스크린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idle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모드로 전환</a:t>
            </a:r>
            <a:br>
              <a:rPr lang="en-US" altLang="ko-KR" sz="9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+mn-ea"/>
                <a:cs typeface="Times New Roman" panose="02020603050405020304" pitchFamily="18" charset="0"/>
              </a:rPr>
              <a:t>운전석 위치가 자동으로 이동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3F268-724F-4C51-92C2-B3621780C7F9}"/>
              </a:ext>
            </a:extLst>
          </p:cNvPr>
          <p:cNvSpPr txBox="1"/>
          <p:nvPr/>
        </p:nvSpPr>
        <p:spPr>
          <a:xfrm>
            <a:off x="7883773" y="197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mt_idle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02772B-30B0-403A-9F41-2E70C83654CA}"/>
              </a:ext>
            </a:extLst>
          </p:cNvPr>
          <p:cNvSpPr/>
          <p:nvPr/>
        </p:nvSpPr>
        <p:spPr>
          <a:xfrm>
            <a:off x="-8479" y="6166822"/>
            <a:ext cx="2387600" cy="689140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업데이트 </a:t>
            </a:r>
            <a:r>
              <a:rPr lang="en-US" altLang="ko-KR" sz="1000" dirty="0">
                <a:solidFill>
                  <a:schemeClr val="bg1"/>
                </a:solidFill>
              </a:rPr>
              <a:t>19.10.31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 err="1">
                <a:solidFill>
                  <a:schemeClr val="bg1"/>
                </a:solidFill>
              </a:rPr>
              <a:t>아웃트로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트랜지션</a:t>
            </a:r>
            <a:r>
              <a:rPr lang="ko-KR" altLang="en-US" sz="1000" dirty="0">
                <a:solidFill>
                  <a:schemeClr val="bg1"/>
                </a:solidFill>
              </a:rPr>
              <a:t> 수정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72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9D6774-9958-4F24-BFFA-568E23861230}"/>
              </a:ext>
            </a:extLst>
          </p:cNvPr>
          <p:cNvSpPr/>
          <p:nvPr/>
        </p:nvSpPr>
        <p:spPr>
          <a:xfrm>
            <a:off x="0" y="2342079"/>
            <a:ext cx="121920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Appendix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591838-6967-4EDB-85A6-1BBEDB96E6A6}"/>
              </a:ext>
            </a:extLst>
          </p:cNvPr>
          <p:cNvCxnSpPr/>
          <p:nvPr/>
        </p:nvCxnSpPr>
        <p:spPr>
          <a:xfrm>
            <a:off x="0" y="2808804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B2057-5C97-4F4F-9B77-91C95966E4B3}"/>
              </a:ext>
            </a:extLst>
          </p:cNvPr>
          <p:cNvSpPr/>
          <p:nvPr/>
        </p:nvSpPr>
        <p:spPr>
          <a:xfrm>
            <a:off x="5484474" y="2785944"/>
            <a:ext cx="1204002" cy="457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4D7D6-C31B-4E3E-B042-55F8EE9C0355}"/>
              </a:ext>
            </a:extLst>
          </p:cNvPr>
          <p:cNvSpPr txBox="1"/>
          <p:nvPr/>
        </p:nvSpPr>
        <p:spPr>
          <a:xfrm>
            <a:off x="4779934" y="3166674"/>
            <a:ext cx="2632131" cy="29341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** </a:t>
            </a:r>
            <a:r>
              <a:rPr lang="ko-KR" altLang="en-US" sz="1000" dirty="0"/>
              <a:t>예비 페이지로 디자인 진행 계획 없습니다</a:t>
            </a:r>
            <a:r>
              <a:rPr lang="en-US" altLang="ko-KR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6447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949CB81B-040A-4419-9267-A0859C74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58" y="2019878"/>
            <a:ext cx="7011449" cy="32161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0FA94-52FD-4C50-8A3B-A744709E9237}"/>
              </a:ext>
            </a:extLst>
          </p:cNvPr>
          <p:cNvSpPr txBox="1"/>
          <p:nvPr/>
        </p:nvSpPr>
        <p:spPr>
          <a:xfrm>
            <a:off x="2491505" y="3193073"/>
            <a:ext cx="290675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Touch the space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where the indicator is visible.</a:t>
            </a:r>
            <a:endParaRPr lang="ko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3557384" cy="4886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가이드 문구 노출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영역 내 입력신호가 감지되면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활성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필드가 활성상태로 변하면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이동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필드 내 입력신호 감지 시 지정 위치에 </a:t>
            </a:r>
            <a:r>
              <a:rPr lang="en-US" altLang="ko-KR" sz="900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(3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생성 후 부터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 노출</a:t>
            </a: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체험자가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터치에 모두 성공하면 다음 단계로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endParaRPr lang="en-US" altLang="ko-KR" sz="90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인디케이터로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변환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역할 수행 후 다시 </a:t>
            </a: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복귀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E279070-B834-4676-9988-9D8A059939CC}"/>
              </a:ext>
            </a:extLst>
          </p:cNvPr>
          <p:cNvSpPr/>
          <p:nvPr/>
        </p:nvSpPr>
        <p:spPr>
          <a:xfrm rot="16200000">
            <a:off x="6215414" y="2280406"/>
            <a:ext cx="329809" cy="28431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508533-27FF-46C2-856A-EE8BB4129F8E}"/>
              </a:ext>
            </a:extLst>
          </p:cNvPr>
          <p:cNvSpPr/>
          <p:nvPr/>
        </p:nvSpPr>
        <p:spPr>
          <a:xfrm>
            <a:off x="5966667" y="2213187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DFAAC-DF70-480D-ABC7-E7A4703E73B2}"/>
              </a:ext>
            </a:extLst>
          </p:cNvPr>
          <p:cNvSpPr/>
          <p:nvPr/>
        </p:nvSpPr>
        <p:spPr>
          <a:xfrm>
            <a:off x="6161220" y="2213187"/>
            <a:ext cx="425779" cy="41875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5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sc_option_vtouchguide</a:t>
            </a:r>
            <a:endParaRPr lang="en-US" altLang="ko-KR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33878"/>
              </p:ext>
            </p:extLst>
          </p:nvPr>
        </p:nvGraphicFramePr>
        <p:xfrm>
          <a:off x="7991472" y="2904207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가 활성화된 영역 안에서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손을 이동해보세요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인디케이터가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보이는 공간을 터치해보세요</a:t>
                      </a: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58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2910E-3E64-4654-A968-A85FAB23BEB2}"/>
              </a:ext>
            </a:extLst>
          </p:cNvPr>
          <p:cNvSpPr/>
          <p:nvPr/>
        </p:nvSpPr>
        <p:spPr>
          <a:xfrm>
            <a:off x="249423" y="1797449"/>
            <a:ext cx="7399151" cy="36610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648809-4EF9-4598-8DFE-A32CA1F17171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4B8D19-A61E-4500-8F1E-ADDB69A13911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47859D-FC14-4158-8E30-89C3039230E3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6A28ED-52F7-4957-B075-B0102D9412EC}"/>
              </a:ext>
            </a:extLst>
          </p:cNvPr>
          <p:cNvSpPr txBox="1"/>
          <p:nvPr/>
        </p:nvSpPr>
        <p:spPr>
          <a:xfrm>
            <a:off x="136187" y="19776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v-touch </a:t>
            </a:r>
            <a:r>
              <a:rPr lang="ko-KR" altLang="en-US" dirty="0"/>
              <a:t>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B2B7F0-DF40-47CC-AD30-74AE914F64C7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4567E-FB74-4BC7-9DE9-4AF7E299B096}"/>
              </a:ext>
            </a:extLst>
          </p:cNvPr>
          <p:cNvSpPr/>
          <p:nvPr/>
        </p:nvSpPr>
        <p:spPr>
          <a:xfrm>
            <a:off x="7885216" y="688769"/>
            <a:ext cx="2270173" cy="5125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AI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터치하면 가이드화면에서 벗어남 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활성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손을 들어 올리는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터치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터치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특정 영역을 찌르는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스핀</a:t>
            </a: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스핀 가이드 문구 노출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손가락을 돌리는 모션 재생</a:t>
            </a:r>
            <a:br>
              <a:rPr lang="en-US" altLang="ko-KR" sz="9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v-touch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</a:t>
            </a: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en-US" altLang="ko-KR" sz="1050" b="1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900" kern="100" dirty="0">
              <a:solidFill>
                <a:prstClr val="black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149-1DAB-49E5-930A-99990D7C5956}"/>
              </a:ext>
            </a:extLst>
          </p:cNvPr>
          <p:cNvSpPr txBox="1"/>
          <p:nvPr/>
        </p:nvSpPr>
        <p:spPr>
          <a:xfrm>
            <a:off x="7883773" y="19776"/>
            <a:ext cx="291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sc_option_vtouchguide_02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2E0FA2-4135-40AC-BA0D-4D36DDE60470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8F47C8-06AC-48D4-A09F-A2DFBAED0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25973"/>
              </p:ext>
            </p:extLst>
          </p:nvPr>
        </p:nvGraphicFramePr>
        <p:xfrm>
          <a:off x="7991472" y="4209049"/>
          <a:ext cx="4076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활성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화면을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향해 손을 들면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v-touch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모드로 진입합니다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터치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원하는 곳을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그곳을 찌릅니다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스핀</a:t>
                      </a:r>
                    </a:p>
                  </a:txBody>
                  <a:tcPr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스피커를 가리키고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손가락을 돌립니다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C6EFF8-082F-413D-8508-9B3D391A7128}"/>
              </a:ext>
            </a:extLst>
          </p:cNvPr>
          <p:cNvGrpSpPr/>
          <p:nvPr/>
        </p:nvGrpSpPr>
        <p:grpSpPr>
          <a:xfrm>
            <a:off x="5269563" y="2852702"/>
            <a:ext cx="1934627" cy="1906931"/>
            <a:chOff x="5333953" y="2852702"/>
            <a:chExt cx="1934627" cy="1906931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F86B867-6F4D-4851-B59E-FB4F2AB3B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5333953" y="3694137"/>
              <a:ext cx="1866774" cy="1065496"/>
            </a:xfrm>
            <a:prstGeom prst="rect">
              <a:avLst/>
            </a:prstGeom>
          </p:spPr>
        </p:pic>
        <p:grpSp>
          <p:nvGrpSpPr>
            <p:cNvPr id="29" name="그래픽 23">
              <a:extLst>
                <a:ext uri="{FF2B5EF4-FFF2-40B4-BE49-F238E27FC236}">
                  <a16:creationId xmlns:a16="http://schemas.microsoft.com/office/drawing/2014/main" id="{8C125DAC-6A3B-4FA0-8ABB-585FDB748537}"/>
                </a:ext>
              </a:extLst>
            </p:cNvPr>
            <p:cNvGrpSpPr/>
            <p:nvPr/>
          </p:nvGrpSpPr>
          <p:grpSpPr>
            <a:xfrm>
              <a:off x="6096000" y="3786870"/>
              <a:ext cx="427668" cy="721507"/>
              <a:chOff x="3043549" y="3541089"/>
              <a:chExt cx="427668" cy="721507"/>
            </a:xfrm>
          </p:grpSpPr>
          <p:grpSp>
            <p:nvGrpSpPr>
              <p:cNvPr id="30" name="그래픽 23">
                <a:extLst>
                  <a:ext uri="{FF2B5EF4-FFF2-40B4-BE49-F238E27FC236}">
                    <a16:creationId xmlns:a16="http://schemas.microsoft.com/office/drawing/2014/main" id="{8C125DAC-6A3B-4FA0-8ABB-585FDB748537}"/>
                  </a:ext>
                </a:extLst>
              </p:cNvPr>
              <p:cNvGrpSpPr/>
              <p:nvPr/>
            </p:nvGrpSpPr>
            <p:grpSpPr>
              <a:xfrm>
                <a:off x="3096561" y="3718117"/>
                <a:ext cx="374656" cy="544479"/>
                <a:chOff x="3096561" y="3718117"/>
                <a:chExt cx="374656" cy="544479"/>
              </a:xfrm>
              <a:noFill/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E40D9B5-F51E-4C25-B38E-697953433421}"/>
                    </a:ext>
                  </a:extLst>
                </p:cNvPr>
                <p:cNvSpPr/>
                <p:nvPr/>
              </p:nvSpPr>
              <p:spPr>
                <a:xfrm>
                  <a:off x="3173855" y="3718117"/>
                  <a:ext cx="82069" cy="355630"/>
                </a:xfrm>
                <a:custGeom>
                  <a:avLst/>
                  <a:gdLst>
                    <a:gd name="connsiteX0" fmla="*/ 86446 w 82068"/>
                    <a:gd name="connsiteY0" fmla="*/ 207816 h 355630"/>
                    <a:gd name="connsiteX1" fmla="*/ 86446 w 82068"/>
                    <a:gd name="connsiteY1" fmla="*/ 40031 h 355630"/>
                    <a:gd name="connsiteX2" fmla="*/ 43223 w 82068"/>
                    <a:gd name="connsiteY2" fmla="*/ 0 h 355630"/>
                    <a:gd name="connsiteX3" fmla="*/ 0 w 82068"/>
                    <a:gd name="connsiteY3" fmla="*/ 40031 h 355630"/>
                    <a:gd name="connsiteX4" fmla="*/ 0 w 82068"/>
                    <a:gd name="connsiteY4" fmla="*/ 363199 h 355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068" h="355630">
                      <a:moveTo>
                        <a:pt x="86446" y="207816"/>
                      </a:moveTo>
                      <a:lnTo>
                        <a:pt x="86446" y="40031"/>
                      </a:lnTo>
                      <a:cubicBezTo>
                        <a:pt x="86446" y="15958"/>
                        <a:pt x="74409" y="0"/>
                        <a:pt x="43223" y="0"/>
                      </a:cubicBezTo>
                      <a:cubicBezTo>
                        <a:pt x="12037" y="0"/>
                        <a:pt x="0" y="15958"/>
                        <a:pt x="0" y="40031"/>
                      </a:cubicBezTo>
                      <a:lnTo>
                        <a:pt x="0" y="363199"/>
                      </a:ln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C64B3A54-1DA9-4F32-A0CA-56D639A0704B}"/>
                    </a:ext>
                  </a:extLst>
                </p:cNvPr>
                <p:cNvSpPr/>
                <p:nvPr/>
              </p:nvSpPr>
              <p:spPr>
                <a:xfrm>
                  <a:off x="3342917" y="3875232"/>
                  <a:ext cx="72950" cy="82069"/>
                </a:xfrm>
                <a:custGeom>
                  <a:avLst/>
                  <a:gdLst>
                    <a:gd name="connsiteX0" fmla="*/ 74409 w 72949"/>
                    <a:gd name="connsiteY0" fmla="*/ 85717 h 82068"/>
                    <a:gd name="connsiteX1" fmla="*/ 74409 w 72949"/>
                    <a:gd name="connsiteY1" fmla="*/ 57631 h 82068"/>
                    <a:gd name="connsiteX2" fmla="*/ 37204 w 72949"/>
                    <a:gd name="connsiteY2" fmla="*/ 365 h 82068"/>
                    <a:gd name="connsiteX3" fmla="*/ 0 w 72949"/>
                    <a:gd name="connsiteY3" fmla="*/ 7934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49" h="82068">
                      <a:moveTo>
                        <a:pt x="74409" y="85717"/>
                      </a:moveTo>
                      <a:lnTo>
                        <a:pt x="74409" y="57631"/>
                      </a:lnTo>
                      <a:cubicBezTo>
                        <a:pt x="74409" y="24439"/>
                        <a:pt x="66658" y="3192"/>
                        <a:pt x="37204" y="365"/>
                      </a:cubicBezTo>
                      <a:cubicBezTo>
                        <a:pt x="12310" y="-2005"/>
                        <a:pt x="0" y="7934"/>
                        <a:pt x="0" y="7934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6752D79-1B47-4E30-9B2D-F42CDA260098}"/>
                    </a:ext>
                  </a:extLst>
                </p:cNvPr>
                <p:cNvSpPr/>
                <p:nvPr/>
              </p:nvSpPr>
              <p:spPr>
                <a:xfrm>
                  <a:off x="3416505" y="3918512"/>
                  <a:ext cx="54712" cy="337393"/>
                </a:xfrm>
                <a:custGeom>
                  <a:avLst/>
                  <a:gdLst>
                    <a:gd name="connsiteX0" fmla="*/ 821 w 54712"/>
                    <a:gd name="connsiteY0" fmla="*/ 1312 h 337392"/>
                    <a:gd name="connsiteX1" fmla="*/ 60366 w 54712"/>
                    <a:gd name="connsiteY1" fmla="*/ 55933 h 337392"/>
                    <a:gd name="connsiteX2" fmla="*/ 63649 w 54712"/>
                    <a:gd name="connsiteY2" fmla="*/ 162805 h 337392"/>
                    <a:gd name="connsiteX3" fmla="*/ 0 w 54712"/>
                    <a:gd name="connsiteY3" fmla="*/ 345270 h 337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12" h="337392">
                      <a:moveTo>
                        <a:pt x="821" y="1312"/>
                      </a:moveTo>
                      <a:cubicBezTo>
                        <a:pt x="44226" y="-5983"/>
                        <a:pt x="57995" y="17817"/>
                        <a:pt x="60366" y="55933"/>
                      </a:cubicBezTo>
                      <a:cubicBezTo>
                        <a:pt x="62737" y="94049"/>
                        <a:pt x="63649" y="114749"/>
                        <a:pt x="63649" y="162805"/>
                      </a:cubicBezTo>
                      <a:cubicBezTo>
                        <a:pt x="63649" y="278704"/>
                        <a:pt x="0" y="345270"/>
                        <a:pt x="0" y="34527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504BF9E-7DCE-44C1-8C18-58979D81324F}"/>
                    </a:ext>
                  </a:extLst>
                </p:cNvPr>
                <p:cNvSpPr/>
                <p:nvPr/>
              </p:nvSpPr>
              <p:spPr>
                <a:xfrm>
                  <a:off x="3096561" y="3943441"/>
                  <a:ext cx="118544" cy="319155"/>
                </a:xfrm>
                <a:custGeom>
                  <a:avLst/>
                  <a:gdLst>
                    <a:gd name="connsiteX0" fmla="*/ 73647 w 118543"/>
                    <a:gd name="connsiteY0" fmla="*/ 2644 h 319155"/>
                    <a:gd name="connsiteX1" fmla="*/ 46291 w 118543"/>
                    <a:gd name="connsiteY1" fmla="*/ 0 h 319155"/>
                    <a:gd name="connsiteX2" fmla="*/ 5074 w 118543"/>
                    <a:gd name="connsiteY2" fmla="*/ 47782 h 319155"/>
                    <a:gd name="connsiteX3" fmla="*/ 59 w 118543"/>
                    <a:gd name="connsiteY3" fmla="*/ 121279 h 319155"/>
                    <a:gd name="connsiteX4" fmla="*/ 30333 w 118543"/>
                    <a:gd name="connsiteY4" fmla="*/ 230521 h 319155"/>
                    <a:gd name="connsiteX5" fmla="*/ 121156 w 118543"/>
                    <a:gd name="connsiteY5" fmla="*/ 321800 h 31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543" h="319155">
                      <a:moveTo>
                        <a:pt x="73647" y="2644"/>
                      </a:moveTo>
                      <a:cubicBezTo>
                        <a:pt x="69088" y="1277"/>
                        <a:pt x="55774" y="0"/>
                        <a:pt x="46291" y="0"/>
                      </a:cubicBezTo>
                      <a:cubicBezTo>
                        <a:pt x="24588" y="0"/>
                        <a:pt x="8357" y="17143"/>
                        <a:pt x="5074" y="47782"/>
                      </a:cubicBezTo>
                      <a:cubicBezTo>
                        <a:pt x="5074" y="47782"/>
                        <a:pt x="788" y="79606"/>
                        <a:pt x="59" y="121279"/>
                      </a:cubicBezTo>
                      <a:cubicBezTo>
                        <a:pt x="-853" y="175353"/>
                        <a:pt x="8813" y="199427"/>
                        <a:pt x="30333" y="230521"/>
                      </a:cubicBezTo>
                      <a:cubicBezTo>
                        <a:pt x="59878" y="273197"/>
                        <a:pt x="121156" y="321800"/>
                        <a:pt x="121156" y="321800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7546102-20BB-41AB-AD8E-56FFC37F49B3}"/>
                    </a:ext>
                  </a:extLst>
                </p:cNvPr>
                <p:cNvSpPr/>
                <p:nvPr/>
              </p:nvSpPr>
              <p:spPr>
                <a:xfrm>
                  <a:off x="3260392" y="3848789"/>
                  <a:ext cx="82069" cy="82069"/>
                </a:xfrm>
                <a:custGeom>
                  <a:avLst/>
                  <a:gdLst>
                    <a:gd name="connsiteX0" fmla="*/ 86263 w 82068"/>
                    <a:gd name="connsiteY0" fmla="*/ 85260 h 82068"/>
                    <a:gd name="connsiteX1" fmla="*/ 86263 w 82068"/>
                    <a:gd name="connsiteY1" fmla="*/ 62919 h 82068"/>
                    <a:gd name="connsiteX2" fmla="*/ 43132 w 82068"/>
                    <a:gd name="connsiteY2" fmla="*/ 0 h 82068"/>
                    <a:gd name="connsiteX3" fmla="*/ 0 w 82068"/>
                    <a:gd name="connsiteY3" fmla="*/ 7569 h 8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068" h="82068">
                      <a:moveTo>
                        <a:pt x="86263" y="85260"/>
                      </a:moveTo>
                      <a:lnTo>
                        <a:pt x="86263" y="62919"/>
                      </a:lnTo>
                      <a:cubicBezTo>
                        <a:pt x="86263" y="29727"/>
                        <a:pt x="77327" y="0"/>
                        <a:pt x="43132" y="0"/>
                      </a:cubicBezTo>
                      <a:cubicBezTo>
                        <a:pt x="14134" y="0"/>
                        <a:pt x="0" y="7569"/>
                        <a:pt x="0" y="7569"/>
                      </a:cubicBezTo>
                    </a:path>
                  </a:pathLst>
                </a:custGeom>
                <a:noFill/>
                <a:ln w="25400" cap="rnd">
                  <a:solidFill>
                    <a:srgbClr val="00010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C0706AE6-D467-42E2-834E-5E6243C192E9}"/>
                  </a:ext>
                </a:extLst>
              </p:cNvPr>
              <p:cNvSpPr/>
              <p:nvPr/>
            </p:nvSpPr>
            <p:spPr>
              <a:xfrm>
                <a:off x="3043549" y="3755322"/>
                <a:ext cx="63831" cy="54712"/>
              </a:xfrm>
              <a:custGeom>
                <a:avLst/>
                <a:gdLst>
                  <a:gd name="connsiteX0" fmla="*/ 72038 w 63831"/>
                  <a:gd name="connsiteY0" fmla="*/ 0 h 54712"/>
                  <a:gd name="connsiteX1" fmla="*/ 63102 w 63831"/>
                  <a:gd name="connsiteY1" fmla="*/ 61825 h 54712"/>
                  <a:gd name="connsiteX2" fmla="*/ 0 w 63831"/>
                  <a:gd name="connsiteY2" fmla="*/ 52706 h 5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31" h="54712">
                    <a:moveTo>
                      <a:pt x="72038" y="0"/>
                    </a:moveTo>
                    <a:lnTo>
                      <a:pt x="63102" y="61825"/>
                    </a:lnTo>
                    <a:lnTo>
                      <a:pt x="0" y="52706"/>
                    </a:ln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10A7713-566A-441F-A46F-004C3A0FBD3F}"/>
                  </a:ext>
                </a:extLst>
              </p:cNvPr>
              <p:cNvSpPr/>
              <p:nvPr/>
            </p:nvSpPr>
            <p:spPr>
              <a:xfrm>
                <a:off x="3059256" y="3541089"/>
                <a:ext cx="319156" cy="273562"/>
              </a:xfrm>
              <a:custGeom>
                <a:avLst/>
                <a:gdLst>
                  <a:gd name="connsiteX0" fmla="*/ 47395 w 319155"/>
                  <a:gd name="connsiteY0" fmla="*/ 276058 h 273561"/>
                  <a:gd name="connsiteX1" fmla="*/ 47395 w 319155"/>
                  <a:gd name="connsiteY1" fmla="*/ 47360 h 273561"/>
                  <a:gd name="connsiteX2" fmla="*/ 276092 w 319155"/>
                  <a:gd name="connsiteY2" fmla="*/ 47360 h 273561"/>
                  <a:gd name="connsiteX3" fmla="*/ 276092 w 319155"/>
                  <a:gd name="connsiteY3" fmla="*/ 276058 h 2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155" h="273561">
                    <a:moveTo>
                      <a:pt x="47395" y="276058"/>
                    </a:moveTo>
                    <a:cubicBezTo>
                      <a:pt x="-15798" y="212865"/>
                      <a:pt x="-15798" y="110462"/>
                      <a:pt x="47395" y="47360"/>
                    </a:cubicBezTo>
                    <a:cubicBezTo>
                      <a:pt x="110587" y="-15741"/>
                      <a:pt x="212991" y="-15832"/>
                      <a:pt x="276092" y="47360"/>
                    </a:cubicBezTo>
                    <a:cubicBezTo>
                      <a:pt x="339194" y="110553"/>
                      <a:pt x="339285" y="212957"/>
                      <a:pt x="276092" y="276058"/>
                    </a:cubicBezTo>
                  </a:path>
                </a:pathLst>
              </a:custGeom>
              <a:noFill/>
              <a:ln w="28575" cap="flat">
                <a:solidFill>
                  <a:srgbClr val="3BABE2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370BD7-5E38-44EC-B2D9-FDA0B2DF2664}"/>
                </a:ext>
              </a:extLst>
            </p:cNvPr>
            <p:cNvSpPr txBox="1"/>
            <p:nvPr/>
          </p:nvSpPr>
          <p:spPr>
            <a:xfrm>
              <a:off x="5348169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the speakers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turn your finger.</a:t>
              </a:r>
              <a:endParaRPr lang="ko-KR" altLang="en-US" sz="14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3608FE-8CA9-47F2-8771-95A66D17C022}"/>
              </a:ext>
            </a:extLst>
          </p:cNvPr>
          <p:cNvGrpSpPr/>
          <p:nvPr/>
        </p:nvGrpSpPr>
        <p:grpSpPr>
          <a:xfrm>
            <a:off x="452921" y="2852702"/>
            <a:ext cx="2419296" cy="1906931"/>
            <a:chOff x="592145" y="2852702"/>
            <a:chExt cx="2419296" cy="1906931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949CB81B-040A-4419-9267-A0859C745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895224" y="3694137"/>
              <a:ext cx="1866774" cy="106549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49083-173F-47A1-963A-6E5BB6109BE0}"/>
                </a:ext>
              </a:extLst>
            </p:cNvPr>
            <p:cNvSpPr txBox="1"/>
            <p:nvPr/>
          </p:nvSpPr>
          <p:spPr>
            <a:xfrm>
              <a:off x="592145" y="2852702"/>
              <a:ext cx="2419296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Raise your hand to the screen,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enter the v-touch mode.</a:t>
              </a:r>
              <a:endParaRPr lang="ko-KR" altLang="en-US" sz="7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D63CDE-34E6-410B-8025-CD6ACB96E80C}"/>
                </a:ext>
              </a:extLst>
            </p:cNvPr>
            <p:cNvGrpSpPr/>
            <p:nvPr/>
          </p:nvGrpSpPr>
          <p:grpSpPr>
            <a:xfrm>
              <a:off x="1541718" y="3886715"/>
              <a:ext cx="427333" cy="560211"/>
              <a:chOff x="1566051" y="4418113"/>
              <a:chExt cx="388938" cy="509877"/>
            </a:xfrm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D50D95DB-927D-49F8-A40D-E6568B98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114" y="4456502"/>
                <a:ext cx="80963" cy="311151"/>
              </a:xfrm>
              <a:custGeom>
                <a:avLst/>
                <a:gdLst>
                  <a:gd name="T0" fmla="*/ 2 w 41"/>
                  <a:gd name="T1" fmla="*/ 158 h 158"/>
                  <a:gd name="T2" fmla="*/ 0 w 41"/>
                  <a:gd name="T3" fmla="*/ 23 h 158"/>
                  <a:gd name="T4" fmla="*/ 18 w 41"/>
                  <a:gd name="T5" fmla="*/ 1 h 158"/>
                  <a:gd name="T6" fmla="*/ 35 w 41"/>
                  <a:gd name="T7" fmla="*/ 21 h 158"/>
                  <a:gd name="T8" fmla="*/ 41 w 41"/>
                  <a:gd name="T9" fmla="*/ 11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58">
                    <a:moveTo>
                      <a:pt x="2" y="15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2"/>
                      <a:pt x="4" y="0"/>
                      <a:pt x="18" y="1"/>
                    </a:cubicBezTo>
                    <a:cubicBezTo>
                      <a:pt x="32" y="1"/>
                      <a:pt x="34" y="12"/>
                      <a:pt x="35" y="21"/>
                    </a:cubicBezTo>
                    <a:cubicBezTo>
                      <a:pt x="41" y="116"/>
                      <a:pt x="41" y="116"/>
                      <a:pt x="41" y="116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8C6B2D5-7AD4-4E50-9A33-92802C3E7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290" y="4418113"/>
                <a:ext cx="138135" cy="263425"/>
              </a:xfrm>
              <a:custGeom>
                <a:avLst/>
                <a:gdLst>
                  <a:gd name="T0" fmla="*/ 71 w 71"/>
                  <a:gd name="T1" fmla="*/ 149 h 149"/>
                  <a:gd name="T2" fmla="*/ 67 w 71"/>
                  <a:gd name="T3" fmla="*/ 46 h 149"/>
                  <a:gd name="T4" fmla="*/ 54 w 71"/>
                  <a:gd name="T5" fmla="*/ 21 h 149"/>
                  <a:gd name="T6" fmla="*/ 42 w 71"/>
                  <a:gd name="T7" fmla="*/ 33 h 149"/>
                  <a:gd name="T8" fmla="*/ 40 w 71"/>
                  <a:gd name="T9" fmla="*/ 138 h 149"/>
                  <a:gd name="T10" fmla="*/ 36 w 71"/>
                  <a:gd name="T11" fmla="*/ 33 h 149"/>
                  <a:gd name="T12" fmla="*/ 22 w 71"/>
                  <a:gd name="T13" fmla="*/ 3 h 149"/>
                  <a:gd name="T14" fmla="*/ 1 w 71"/>
                  <a:gd name="T15" fmla="*/ 22 h 149"/>
                  <a:gd name="T16" fmla="*/ 3 w 71"/>
                  <a:gd name="T17" fmla="*/ 141 h 149"/>
                  <a:gd name="connsiteX0" fmla="*/ 9888 w 9888"/>
                  <a:gd name="connsiteY0" fmla="*/ 9833 h 9833"/>
                  <a:gd name="connsiteX1" fmla="*/ 9325 w 9888"/>
                  <a:gd name="connsiteY1" fmla="*/ 2920 h 9833"/>
                  <a:gd name="connsiteX2" fmla="*/ 7494 w 9888"/>
                  <a:gd name="connsiteY2" fmla="*/ 1242 h 9833"/>
                  <a:gd name="connsiteX3" fmla="*/ 5803 w 9888"/>
                  <a:gd name="connsiteY3" fmla="*/ 2048 h 9833"/>
                  <a:gd name="connsiteX4" fmla="*/ 5522 w 9888"/>
                  <a:gd name="connsiteY4" fmla="*/ 9095 h 9833"/>
                  <a:gd name="connsiteX5" fmla="*/ 5135 w 9888"/>
                  <a:gd name="connsiteY5" fmla="*/ 1956 h 9833"/>
                  <a:gd name="connsiteX6" fmla="*/ 2987 w 9888"/>
                  <a:gd name="connsiteY6" fmla="*/ 34 h 9833"/>
                  <a:gd name="connsiteX7" fmla="*/ 29 w 9888"/>
                  <a:gd name="connsiteY7" fmla="*/ 1310 h 9833"/>
                  <a:gd name="connsiteX8" fmla="*/ 311 w 9888"/>
                  <a:gd name="connsiteY8" fmla="*/ 9296 h 9833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  <a:gd name="connsiteX0" fmla="*/ 10000 w 10000"/>
                  <a:gd name="connsiteY0" fmla="*/ 10000 h 10000"/>
                  <a:gd name="connsiteX1" fmla="*/ 9431 w 10000"/>
                  <a:gd name="connsiteY1" fmla="*/ 2970 h 10000"/>
                  <a:gd name="connsiteX2" fmla="*/ 7579 w 10000"/>
                  <a:gd name="connsiteY2" fmla="*/ 1263 h 10000"/>
                  <a:gd name="connsiteX3" fmla="*/ 5780 w 10000"/>
                  <a:gd name="connsiteY3" fmla="*/ 2083 h 10000"/>
                  <a:gd name="connsiteX4" fmla="*/ 5585 w 10000"/>
                  <a:gd name="connsiteY4" fmla="*/ 9249 h 10000"/>
                  <a:gd name="connsiteX5" fmla="*/ 5193 w 10000"/>
                  <a:gd name="connsiteY5" fmla="*/ 1989 h 10000"/>
                  <a:gd name="connsiteX6" fmla="*/ 3021 w 10000"/>
                  <a:gd name="connsiteY6" fmla="*/ 35 h 10000"/>
                  <a:gd name="connsiteX7" fmla="*/ 29 w 10000"/>
                  <a:gd name="connsiteY7" fmla="*/ 1332 h 10000"/>
                  <a:gd name="connsiteX8" fmla="*/ 315 w 10000"/>
                  <a:gd name="connsiteY8" fmla="*/ 945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10000" y="10000"/>
                    </a:moveTo>
                    <a:cubicBezTo>
                      <a:pt x="9810" y="7657"/>
                      <a:pt x="9621" y="5313"/>
                      <a:pt x="9431" y="2970"/>
                    </a:cubicBezTo>
                    <a:cubicBezTo>
                      <a:pt x="9431" y="2015"/>
                      <a:pt x="8634" y="1294"/>
                      <a:pt x="7579" y="1263"/>
                    </a:cubicBezTo>
                    <a:cubicBezTo>
                      <a:pt x="6524" y="1232"/>
                      <a:pt x="5780" y="1673"/>
                      <a:pt x="5780" y="2083"/>
                    </a:cubicBezTo>
                    <a:cubicBezTo>
                      <a:pt x="5780" y="2561"/>
                      <a:pt x="5683" y="9265"/>
                      <a:pt x="5585" y="9249"/>
                    </a:cubicBezTo>
                    <a:cubicBezTo>
                      <a:pt x="5487" y="9233"/>
                      <a:pt x="5193" y="1989"/>
                      <a:pt x="5193" y="1989"/>
                    </a:cubicBezTo>
                    <a:cubicBezTo>
                      <a:pt x="5193" y="1170"/>
                      <a:pt x="5299" y="172"/>
                      <a:pt x="3021" y="35"/>
                    </a:cubicBezTo>
                    <a:cubicBezTo>
                      <a:pt x="1026" y="-170"/>
                      <a:pt x="29" y="581"/>
                      <a:pt x="29" y="1332"/>
                    </a:cubicBezTo>
                    <a:cubicBezTo>
                      <a:pt x="-113" y="2151"/>
                      <a:pt x="315" y="9454"/>
                      <a:pt x="315" y="9454"/>
                    </a:cubicBezTo>
                  </a:path>
                </a:pathLst>
              </a:custGeom>
              <a:noFill/>
              <a:ln w="19050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DD8A014-8DA4-4019-B393-B0EE9BB61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664" y="4534289"/>
                <a:ext cx="60325" cy="392113"/>
              </a:xfrm>
              <a:custGeom>
                <a:avLst/>
                <a:gdLst>
                  <a:gd name="T0" fmla="*/ 0 w 31"/>
                  <a:gd name="T1" fmla="*/ 3 h 199"/>
                  <a:gd name="T2" fmla="*/ 25 w 31"/>
                  <a:gd name="T3" fmla="*/ 27 h 199"/>
                  <a:gd name="T4" fmla="*/ 31 w 31"/>
                  <a:gd name="T5" fmla="*/ 119 h 199"/>
                  <a:gd name="T6" fmla="*/ 3 w 31"/>
                  <a:gd name="T7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9">
                    <a:moveTo>
                      <a:pt x="0" y="3"/>
                    </a:moveTo>
                    <a:cubicBezTo>
                      <a:pt x="19" y="0"/>
                      <a:pt x="24" y="10"/>
                      <a:pt x="25" y="27"/>
                    </a:cubicBezTo>
                    <a:cubicBezTo>
                      <a:pt x="26" y="43"/>
                      <a:pt x="31" y="98"/>
                      <a:pt x="31" y="119"/>
                    </a:cubicBezTo>
                    <a:cubicBezTo>
                      <a:pt x="31" y="170"/>
                      <a:pt x="3" y="199"/>
                      <a:pt x="3" y="199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67BEFAD-4950-4165-BD50-4F51A18C0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6051" y="4642239"/>
                <a:ext cx="158750" cy="285751"/>
              </a:xfrm>
              <a:custGeom>
                <a:avLst/>
                <a:gdLst>
                  <a:gd name="T0" fmla="*/ 61 w 80"/>
                  <a:gd name="T1" fmla="*/ 64 h 145"/>
                  <a:gd name="T2" fmla="*/ 27 w 80"/>
                  <a:gd name="T3" fmla="*/ 7 h 145"/>
                  <a:gd name="T4" fmla="*/ 16 w 80"/>
                  <a:gd name="T5" fmla="*/ 2 h 145"/>
                  <a:gd name="T6" fmla="*/ 3 w 80"/>
                  <a:gd name="T7" fmla="*/ 12 h 145"/>
                  <a:gd name="T8" fmla="*/ 4 w 80"/>
                  <a:gd name="T9" fmla="*/ 25 h 145"/>
                  <a:gd name="T10" fmla="*/ 41 w 80"/>
                  <a:gd name="T11" fmla="*/ 105 h 145"/>
                  <a:gd name="T12" fmla="*/ 80 w 80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45">
                    <a:moveTo>
                      <a:pt x="61" y="64"/>
                    </a:moveTo>
                    <a:cubicBezTo>
                      <a:pt x="61" y="73"/>
                      <a:pt x="38" y="21"/>
                      <a:pt x="27" y="7"/>
                    </a:cubicBezTo>
                    <a:cubicBezTo>
                      <a:pt x="25" y="3"/>
                      <a:pt x="23" y="0"/>
                      <a:pt x="16" y="2"/>
                    </a:cubicBezTo>
                    <a:cubicBezTo>
                      <a:pt x="10" y="3"/>
                      <a:pt x="5" y="6"/>
                      <a:pt x="3" y="12"/>
                    </a:cubicBezTo>
                    <a:cubicBezTo>
                      <a:pt x="2" y="14"/>
                      <a:pt x="0" y="17"/>
                      <a:pt x="4" y="25"/>
                    </a:cubicBezTo>
                    <a:cubicBezTo>
                      <a:pt x="13" y="42"/>
                      <a:pt x="33" y="94"/>
                      <a:pt x="41" y="105"/>
                    </a:cubicBezTo>
                    <a:cubicBezTo>
                      <a:pt x="54" y="124"/>
                      <a:pt x="80" y="145"/>
                      <a:pt x="80" y="145"/>
                    </a:cubicBezTo>
                  </a:path>
                </a:pathLst>
              </a:custGeom>
              <a:noFill/>
              <a:ln w="23813" cap="rnd">
                <a:solidFill>
                  <a:srgbClr val="1A1A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933FE938-0C6C-45A2-BA67-18D08551A800}"/>
                </a:ext>
              </a:extLst>
            </p:cNvPr>
            <p:cNvSpPr/>
            <p:nvPr/>
          </p:nvSpPr>
          <p:spPr>
            <a:xfrm rot="10800000">
              <a:off x="1748804" y="3711075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D515C6CF-822C-431A-B446-F534EAAEC188}"/>
                </a:ext>
              </a:extLst>
            </p:cNvPr>
            <p:cNvSpPr/>
            <p:nvPr/>
          </p:nvSpPr>
          <p:spPr>
            <a:xfrm rot="13500000">
              <a:off x="1916062" y="3750853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B95482F1-1227-44BF-9EBD-184CBC94089A}"/>
                </a:ext>
              </a:extLst>
            </p:cNvPr>
            <p:cNvSpPr/>
            <p:nvPr/>
          </p:nvSpPr>
          <p:spPr>
            <a:xfrm rot="9000000">
              <a:off x="1581545" y="3749300"/>
              <a:ext cx="105978" cy="109982"/>
            </a:xfrm>
            <a:prstGeom prst="triangle">
              <a:avLst/>
            </a:prstGeom>
            <a:solidFill>
              <a:srgbClr val="62BCE8"/>
            </a:solidFill>
            <a:ln w="23813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20D277-D3F2-434A-976B-56A1885F1B8F}"/>
              </a:ext>
            </a:extLst>
          </p:cNvPr>
          <p:cNvGrpSpPr/>
          <p:nvPr/>
        </p:nvGrpSpPr>
        <p:grpSpPr>
          <a:xfrm>
            <a:off x="2988793" y="2852702"/>
            <a:ext cx="1920411" cy="1906931"/>
            <a:chOff x="3054117" y="2852702"/>
            <a:chExt cx="1920411" cy="1906931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415D29BE-A8B1-48D6-B408-D4D5E4E2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817" r="9817"/>
            <a:stretch/>
          </p:blipFill>
          <p:spPr>
            <a:xfrm>
              <a:off x="3080935" y="3694137"/>
              <a:ext cx="1866774" cy="106549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668E82-D77F-424B-9AA8-D272079BE4ED}"/>
                </a:ext>
              </a:extLst>
            </p:cNvPr>
            <p:cNvSpPr txBox="1"/>
            <p:nvPr/>
          </p:nvSpPr>
          <p:spPr>
            <a:xfrm>
              <a:off x="3054117" y="2852702"/>
              <a:ext cx="1920411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Point to where you want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/>
                <a:t>and poke it.</a:t>
              </a:r>
              <a:endParaRPr lang="ko-KR" altLang="en-US" sz="1000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5EA8F78-7F62-40E3-8CE0-3FE2335871D6}"/>
                </a:ext>
              </a:extLst>
            </p:cNvPr>
            <p:cNvGrpSpPr/>
            <p:nvPr/>
          </p:nvGrpSpPr>
          <p:grpSpPr>
            <a:xfrm>
              <a:off x="3876861" y="3742133"/>
              <a:ext cx="274922" cy="274922"/>
              <a:chOff x="3742657" y="3379977"/>
              <a:chExt cx="274922" cy="274922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0C24346-CB6B-47D9-BA7C-BE7F37B49BCD}"/>
                  </a:ext>
                </a:extLst>
              </p:cNvPr>
              <p:cNvSpPr/>
              <p:nvPr/>
            </p:nvSpPr>
            <p:spPr>
              <a:xfrm>
                <a:off x="3742657" y="3379977"/>
                <a:ext cx="274922" cy="274922"/>
              </a:xfrm>
              <a:prstGeom prst="ellipse">
                <a:avLst/>
              </a:prstGeom>
              <a:solidFill>
                <a:srgbClr val="62BCE8">
                  <a:alpha val="4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BE5D3FB-87FC-45D0-B896-A646019CD611}"/>
                  </a:ext>
                </a:extLst>
              </p:cNvPr>
              <p:cNvSpPr/>
              <p:nvPr/>
            </p:nvSpPr>
            <p:spPr>
              <a:xfrm>
                <a:off x="3773122" y="3410442"/>
                <a:ext cx="213992" cy="213992"/>
              </a:xfrm>
              <a:prstGeom prst="ellipse">
                <a:avLst/>
              </a:prstGeom>
              <a:solidFill>
                <a:srgbClr val="62BCE8">
                  <a:alpha val="70000"/>
                </a:srgbClr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>
                      <a:alpha val="63000"/>
                    </a:schemeClr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F3ABA69-DBC9-4078-9A37-0B7B3CBC4818}"/>
                  </a:ext>
                </a:extLst>
              </p:cNvPr>
              <p:cNvSpPr/>
              <p:nvPr/>
            </p:nvSpPr>
            <p:spPr>
              <a:xfrm>
                <a:off x="3797031" y="3434351"/>
                <a:ext cx="166175" cy="166175"/>
              </a:xfrm>
              <a:prstGeom prst="ellipse">
                <a:avLst/>
              </a:prstGeom>
              <a:solidFill>
                <a:srgbClr val="62BCE8"/>
              </a:solidFill>
              <a:ln w="23813" cap="rnd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BBA20B-5EC2-40CE-AC86-922588489765}"/>
                </a:ext>
              </a:extLst>
            </p:cNvPr>
            <p:cNvGrpSpPr/>
            <p:nvPr/>
          </p:nvGrpSpPr>
          <p:grpSpPr>
            <a:xfrm rot="1800000">
              <a:off x="3720882" y="3881094"/>
              <a:ext cx="586880" cy="586880"/>
              <a:chOff x="13006173" y="5272768"/>
              <a:chExt cx="3054965" cy="305496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D7884C96-02FD-47F5-81F1-8E12F9815586}"/>
                  </a:ext>
                </a:extLst>
              </p:cNvPr>
              <p:cNvSpPr/>
              <p:nvPr/>
            </p:nvSpPr>
            <p:spPr>
              <a:xfrm>
                <a:off x="13551663" y="5608288"/>
                <a:ext cx="2437294" cy="2404582"/>
              </a:xfrm>
              <a:custGeom>
                <a:avLst/>
                <a:gdLst>
                  <a:gd name="connsiteX0" fmla="*/ 111919 w 354806"/>
                  <a:gd name="connsiteY0" fmla="*/ 242887 h 350044"/>
                  <a:gd name="connsiteX1" fmla="*/ 4762 w 354806"/>
                  <a:gd name="connsiteY1" fmla="*/ 42862 h 350044"/>
                  <a:gd name="connsiteX2" fmla="*/ 0 w 354806"/>
                  <a:gd name="connsiteY2" fmla="*/ 19050 h 350044"/>
                  <a:gd name="connsiteX3" fmla="*/ 11906 w 354806"/>
                  <a:gd name="connsiteY3" fmla="*/ 2381 h 350044"/>
                  <a:gd name="connsiteX4" fmla="*/ 30956 w 354806"/>
                  <a:gd name="connsiteY4" fmla="*/ 0 h 350044"/>
                  <a:gd name="connsiteX5" fmla="*/ 97631 w 354806"/>
                  <a:gd name="connsiteY5" fmla="*/ 76200 h 350044"/>
                  <a:gd name="connsiteX6" fmla="*/ 111919 w 354806"/>
                  <a:gd name="connsiteY6" fmla="*/ 54769 h 350044"/>
                  <a:gd name="connsiteX7" fmla="*/ 145256 w 354806"/>
                  <a:gd name="connsiteY7" fmla="*/ 61912 h 350044"/>
                  <a:gd name="connsiteX8" fmla="*/ 166687 w 354806"/>
                  <a:gd name="connsiteY8" fmla="*/ 47625 h 350044"/>
                  <a:gd name="connsiteX9" fmla="*/ 209550 w 354806"/>
                  <a:gd name="connsiteY9" fmla="*/ 50006 h 350044"/>
                  <a:gd name="connsiteX10" fmla="*/ 221456 w 354806"/>
                  <a:gd name="connsiteY10" fmla="*/ 38100 h 350044"/>
                  <a:gd name="connsiteX11" fmla="*/ 259556 w 354806"/>
                  <a:gd name="connsiteY11" fmla="*/ 33337 h 350044"/>
                  <a:gd name="connsiteX12" fmla="*/ 354806 w 354806"/>
                  <a:gd name="connsiteY12" fmla="*/ 209550 h 350044"/>
                  <a:gd name="connsiteX13" fmla="*/ 338137 w 354806"/>
                  <a:gd name="connsiteY13" fmla="*/ 288131 h 350044"/>
                  <a:gd name="connsiteX14" fmla="*/ 280987 w 354806"/>
                  <a:gd name="connsiteY14" fmla="*/ 340519 h 350044"/>
                  <a:gd name="connsiteX15" fmla="*/ 228600 w 354806"/>
                  <a:gd name="connsiteY15" fmla="*/ 350044 h 350044"/>
                  <a:gd name="connsiteX16" fmla="*/ 23812 w 354806"/>
                  <a:gd name="connsiteY16" fmla="*/ 297656 h 350044"/>
                  <a:gd name="connsiteX17" fmla="*/ 14287 w 354806"/>
                  <a:gd name="connsiteY17" fmla="*/ 273844 h 350044"/>
                  <a:gd name="connsiteX18" fmla="*/ 30956 w 354806"/>
                  <a:gd name="connsiteY18" fmla="*/ 250031 h 350044"/>
                  <a:gd name="connsiteX19" fmla="*/ 111919 w 354806"/>
                  <a:gd name="connsiteY19" fmla="*/ 242887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4806" h="350044">
                    <a:moveTo>
                      <a:pt x="111919" y="242887"/>
                    </a:moveTo>
                    <a:lnTo>
                      <a:pt x="4762" y="42862"/>
                    </a:lnTo>
                    <a:lnTo>
                      <a:pt x="0" y="19050"/>
                    </a:lnTo>
                    <a:lnTo>
                      <a:pt x="11906" y="2381"/>
                    </a:lnTo>
                    <a:lnTo>
                      <a:pt x="30956" y="0"/>
                    </a:lnTo>
                    <a:lnTo>
                      <a:pt x="97631" y="76200"/>
                    </a:lnTo>
                    <a:lnTo>
                      <a:pt x="111919" y="54769"/>
                    </a:lnTo>
                    <a:lnTo>
                      <a:pt x="145256" y="61912"/>
                    </a:lnTo>
                    <a:lnTo>
                      <a:pt x="166687" y="47625"/>
                    </a:lnTo>
                    <a:lnTo>
                      <a:pt x="209550" y="50006"/>
                    </a:lnTo>
                    <a:lnTo>
                      <a:pt x="221456" y="38100"/>
                    </a:lnTo>
                    <a:lnTo>
                      <a:pt x="259556" y="33337"/>
                    </a:lnTo>
                    <a:lnTo>
                      <a:pt x="354806" y="209550"/>
                    </a:lnTo>
                    <a:lnTo>
                      <a:pt x="338137" y="288131"/>
                    </a:lnTo>
                    <a:lnTo>
                      <a:pt x="280987" y="340519"/>
                    </a:lnTo>
                    <a:lnTo>
                      <a:pt x="228600" y="350044"/>
                    </a:lnTo>
                    <a:lnTo>
                      <a:pt x="23812" y="297656"/>
                    </a:lnTo>
                    <a:lnTo>
                      <a:pt x="14287" y="273844"/>
                    </a:lnTo>
                    <a:lnTo>
                      <a:pt x="30956" y="250031"/>
                    </a:lnTo>
                    <a:lnTo>
                      <a:pt x="111919" y="2428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822CD4E-725A-42FD-86F7-5B738AEB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13006173" y="5272768"/>
                <a:ext cx="3054965" cy="3054967"/>
              </a:xfrm>
              <a:prstGeom prst="rect">
                <a:avLst/>
              </a:prstGeom>
            </p:spPr>
          </p:pic>
        </p:grpSp>
      </p:grpSp>
      <p:sp>
        <p:nvSpPr>
          <p:cNvPr id="58" name="육각형 57">
            <a:extLst>
              <a:ext uri="{FF2B5EF4-FFF2-40B4-BE49-F238E27FC236}">
                <a16:creationId xmlns:a16="http://schemas.microsoft.com/office/drawing/2014/main" id="{899F81A1-D532-4AE6-A953-C33A4BD43F6D}"/>
              </a:ext>
            </a:extLst>
          </p:cNvPr>
          <p:cNvSpPr/>
          <p:nvPr/>
        </p:nvSpPr>
        <p:spPr>
          <a:xfrm rot="16200000">
            <a:off x="3733833" y="2102115"/>
            <a:ext cx="430330" cy="387928"/>
          </a:xfrm>
          <a:prstGeom prst="hexagon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F7BE7E-DF8F-4248-82E4-B494C1135771}"/>
              </a:ext>
            </a:extLst>
          </p:cNvPr>
          <p:cNvSpPr/>
          <p:nvPr/>
        </p:nvSpPr>
        <p:spPr>
          <a:xfrm>
            <a:off x="3454226" y="2032823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A07CA6-E195-4907-AEDF-C49367AE2951}"/>
              </a:ext>
            </a:extLst>
          </p:cNvPr>
          <p:cNvSpPr/>
          <p:nvPr/>
        </p:nvSpPr>
        <p:spPr>
          <a:xfrm>
            <a:off x="3648779" y="2032823"/>
            <a:ext cx="593659" cy="52424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C67D2A-FEF6-46FE-8663-7466099C909F}"/>
              </a:ext>
            </a:extLst>
          </p:cNvPr>
          <p:cNvSpPr/>
          <p:nvPr/>
        </p:nvSpPr>
        <p:spPr>
          <a:xfrm>
            <a:off x="481083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54E223-F298-45AA-8629-F13A0ED0460F}"/>
              </a:ext>
            </a:extLst>
          </p:cNvPr>
          <p:cNvSpPr/>
          <p:nvPr/>
        </p:nvSpPr>
        <p:spPr>
          <a:xfrm>
            <a:off x="675636" y="2852702"/>
            <a:ext cx="1946668" cy="20621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1690E6-01DB-4DE1-A099-9C726FC03E31}"/>
              </a:ext>
            </a:extLst>
          </p:cNvPr>
          <p:cNvSpPr/>
          <p:nvPr/>
        </p:nvSpPr>
        <p:spPr>
          <a:xfrm>
            <a:off x="28722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C9BF0-7F09-458F-B4AD-EC092BA6D08E}"/>
              </a:ext>
            </a:extLst>
          </p:cNvPr>
          <p:cNvSpPr/>
          <p:nvPr/>
        </p:nvSpPr>
        <p:spPr>
          <a:xfrm>
            <a:off x="3066770" y="2852701"/>
            <a:ext cx="1772625" cy="20621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5D2B13-DEC5-4525-86D7-8D2874327481}"/>
              </a:ext>
            </a:extLst>
          </p:cNvPr>
          <p:cNvSpPr/>
          <p:nvPr/>
        </p:nvSpPr>
        <p:spPr>
          <a:xfrm>
            <a:off x="5159117" y="2852702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BB92072-5625-40FE-A24B-3E0F6C1761E0}"/>
              </a:ext>
            </a:extLst>
          </p:cNvPr>
          <p:cNvSpPr/>
          <p:nvPr/>
        </p:nvSpPr>
        <p:spPr>
          <a:xfrm>
            <a:off x="5353670" y="2852702"/>
            <a:ext cx="1704355" cy="206219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83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D765CD-928C-4DF1-A8F7-89F43F4BCEBE}"/>
              </a:ext>
            </a:extLst>
          </p:cNvPr>
          <p:cNvGrpSpPr/>
          <p:nvPr/>
        </p:nvGrpSpPr>
        <p:grpSpPr>
          <a:xfrm>
            <a:off x="249423" y="1797449"/>
            <a:ext cx="7402112" cy="3661038"/>
            <a:chOff x="249423" y="1797449"/>
            <a:chExt cx="7402112" cy="3661038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1A79F63-DD57-491A-BD6E-F4DB43473217}"/>
                </a:ext>
              </a:extLst>
            </p:cNvPr>
            <p:cNvSpPr/>
            <p:nvPr/>
          </p:nvSpPr>
          <p:spPr>
            <a:xfrm>
              <a:off x="249423" y="1797449"/>
              <a:ext cx="7399150" cy="36610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969D6999-509E-494C-AC18-84AA0377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r="1260"/>
            <a:stretch/>
          </p:blipFill>
          <p:spPr>
            <a:xfrm>
              <a:off x="269875" y="1823686"/>
              <a:ext cx="7381660" cy="867996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999FCA2-2BDC-445A-B8CA-B5F2C2D86061}"/>
                </a:ext>
              </a:extLst>
            </p:cNvPr>
            <p:cNvGrpSpPr/>
            <p:nvPr/>
          </p:nvGrpSpPr>
          <p:grpSpPr>
            <a:xfrm>
              <a:off x="6600030" y="2758626"/>
              <a:ext cx="780984" cy="430330"/>
              <a:chOff x="6600030" y="1878151"/>
              <a:chExt cx="780984" cy="43033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B8EA8D2-89FE-4DDC-B3ED-C2B4EAD472CD}"/>
                  </a:ext>
                </a:extLst>
              </p:cNvPr>
              <p:cNvSpPr txBox="1"/>
              <p:nvPr/>
            </p:nvSpPr>
            <p:spPr>
              <a:xfrm>
                <a:off x="6600030" y="1985594"/>
                <a:ext cx="39305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auto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4" name="육각형 163">
                <a:extLst>
                  <a:ext uri="{FF2B5EF4-FFF2-40B4-BE49-F238E27FC236}">
                    <a16:creationId xmlns:a16="http://schemas.microsoft.com/office/drawing/2014/main" id="{6D1D6F93-778E-4CC1-8236-D916D4FED599}"/>
                  </a:ext>
                </a:extLst>
              </p:cNvPr>
              <p:cNvSpPr/>
              <p:nvPr/>
            </p:nvSpPr>
            <p:spPr>
              <a:xfrm rot="16200000">
                <a:off x="6971885" y="1899352"/>
                <a:ext cx="430330" cy="387928"/>
              </a:xfrm>
              <a:prstGeom prst="hexagon">
                <a:avLst/>
              </a:prstGeom>
              <a:solidFill>
                <a:srgbClr val="66CC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72000" bIns="0"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D5F1904-8902-4085-A635-E43003479F4C}"/>
                </a:ext>
              </a:extLst>
            </p:cNvPr>
            <p:cNvGrpSpPr/>
            <p:nvPr/>
          </p:nvGrpSpPr>
          <p:grpSpPr>
            <a:xfrm>
              <a:off x="3821354" y="2006779"/>
              <a:ext cx="954107" cy="1077835"/>
              <a:chOff x="4355576" y="2758625"/>
              <a:chExt cx="954107" cy="1077835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C68C1E86-42FA-45FC-81E6-5081324900C7}"/>
                  </a:ext>
                </a:extLst>
              </p:cNvPr>
              <p:cNvGrpSpPr/>
              <p:nvPr/>
            </p:nvGrpSpPr>
            <p:grpSpPr>
              <a:xfrm flipH="1">
                <a:off x="4382821" y="2758625"/>
                <a:ext cx="870271" cy="1077835"/>
                <a:chOff x="1716240" y="594134"/>
                <a:chExt cx="991778" cy="1639217"/>
              </a:xfrm>
            </p:grpSpPr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C13222B3-222E-4E04-9A10-E28A6785C17D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13D84241-B932-4159-98AB-B80AFBA306A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7357679-C1BB-451A-B07A-2301AA0684A1}"/>
                  </a:ext>
                </a:extLst>
              </p:cNvPr>
              <p:cNvSpPr/>
              <p:nvPr/>
            </p:nvSpPr>
            <p:spPr>
              <a:xfrm rot="20324237">
                <a:off x="4355576" y="2945539"/>
                <a:ext cx="95410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Romantic Sound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E8EB972-96B9-46AD-AD17-BCE1844525B0}"/>
                </a:ext>
              </a:extLst>
            </p:cNvPr>
            <p:cNvGrpSpPr/>
            <p:nvPr/>
          </p:nvGrpSpPr>
          <p:grpSpPr>
            <a:xfrm>
              <a:off x="4941013" y="1808474"/>
              <a:ext cx="870271" cy="857407"/>
              <a:chOff x="5475235" y="2560320"/>
              <a:chExt cx="870271" cy="857407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43B0ACA-7EF9-416F-9273-5A8FC687BD06}"/>
                  </a:ext>
                </a:extLst>
              </p:cNvPr>
              <p:cNvGrpSpPr/>
              <p:nvPr/>
            </p:nvGrpSpPr>
            <p:grpSpPr>
              <a:xfrm flipH="1">
                <a:off x="5475235" y="2560320"/>
                <a:ext cx="870271" cy="857407"/>
                <a:chOff x="1716240" y="594134"/>
                <a:chExt cx="991778" cy="1639217"/>
              </a:xfrm>
            </p:grpSpPr>
            <p:sp>
              <p:nvSpPr>
                <p:cNvPr id="157" name="평행 사변형 156">
                  <a:extLst>
                    <a:ext uri="{FF2B5EF4-FFF2-40B4-BE49-F238E27FC236}">
                      <a16:creationId xmlns:a16="http://schemas.microsoft.com/office/drawing/2014/main" id="{0BDDAA24-4AC7-417E-8375-38363AF6C4AA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평행 사변형 157">
                  <a:extLst>
                    <a:ext uri="{FF2B5EF4-FFF2-40B4-BE49-F238E27FC236}">
                      <a16:creationId xmlns:a16="http://schemas.microsoft.com/office/drawing/2014/main" id="{EB45E8E8-7AF3-4366-88E9-4B8D21723983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A7F1678C-A678-4BDC-B58D-75F5B09FC2E3}"/>
                  </a:ext>
                </a:extLst>
              </p:cNvPr>
              <p:cNvSpPr/>
              <p:nvPr/>
            </p:nvSpPr>
            <p:spPr>
              <a:xfrm rot="20324237">
                <a:off x="5589970" y="2734668"/>
                <a:ext cx="75533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Winter 2020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EE7A0A1-1C7D-4794-A823-8C39D3A6A2F1}"/>
                </a:ext>
              </a:extLst>
            </p:cNvPr>
            <p:cNvGrpSpPr/>
            <p:nvPr/>
          </p:nvGrpSpPr>
          <p:grpSpPr>
            <a:xfrm>
              <a:off x="2690860" y="2060662"/>
              <a:ext cx="870271" cy="1438391"/>
              <a:chOff x="2363620" y="2007322"/>
              <a:chExt cx="870271" cy="1438391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FAF92DAE-1017-40E4-9D0A-9A608FECC3B0}"/>
                  </a:ext>
                </a:extLst>
              </p:cNvPr>
              <p:cNvGrpSpPr/>
              <p:nvPr/>
            </p:nvGrpSpPr>
            <p:grpSpPr>
              <a:xfrm flipH="1">
                <a:off x="2363620" y="200732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53" name="평행 사변형 152">
                  <a:extLst>
                    <a:ext uri="{FF2B5EF4-FFF2-40B4-BE49-F238E27FC236}">
                      <a16:creationId xmlns:a16="http://schemas.microsoft.com/office/drawing/2014/main" id="{BBEDD097-6500-45AD-AD52-83BC4A172096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평행 사변형 153">
                  <a:extLst>
                    <a:ext uri="{FF2B5EF4-FFF2-40B4-BE49-F238E27FC236}">
                      <a16:creationId xmlns:a16="http://schemas.microsoft.com/office/drawing/2014/main" id="{D4AE7AE6-F50E-4F5D-B239-152ED718FE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20F7BA9-8149-49B6-BB0F-2D4DC5CD56FF}"/>
                  </a:ext>
                </a:extLst>
              </p:cNvPr>
              <p:cNvSpPr/>
              <p:nvPr/>
            </p:nvSpPr>
            <p:spPr>
              <a:xfrm rot="20324237">
                <a:off x="2545685" y="2197198"/>
                <a:ext cx="5950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Billboard</a:t>
                </a:r>
              </a:p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Top 100</a:t>
                </a: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9254B8E-0EC3-49B3-819D-2C91E10B4E46}"/>
                </a:ext>
              </a:extLst>
            </p:cNvPr>
            <p:cNvGrpSpPr/>
            <p:nvPr/>
          </p:nvGrpSpPr>
          <p:grpSpPr>
            <a:xfrm>
              <a:off x="1632011" y="2848388"/>
              <a:ext cx="870271" cy="1063893"/>
              <a:chOff x="2166233" y="3600234"/>
              <a:chExt cx="870271" cy="106389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CDFE74D8-DE5C-4444-8D35-0B51D134F917}"/>
                  </a:ext>
                </a:extLst>
              </p:cNvPr>
              <p:cNvGrpSpPr/>
              <p:nvPr/>
            </p:nvGrpSpPr>
            <p:grpSpPr>
              <a:xfrm flipH="1">
                <a:off x="2166233" y="3600234"/>
                <a:ext cx="870271" cy="1063893"/>
                <a:chOff x="1716240" y="594134"/>
                <a:chExt cx="991778" cy="1639217"/>
              </a:xfrm>
            </p:grpSpPr>
            <p:sp>
              <p:nvSpPr>
                <p:cNvPr id="149" name="평행 사변형 148">
                  <a:extLst>
                    <a:ext uri="{FF2B5EF4-FFF2-40B4-BE49-F238E27FC236}">
                      <a16:creationId xmlns:a16="http://schemas.microsoft.com/office/drawing/2014/main" id="{DD5C9FC3-0D87-4F72-ADE0-01571881B681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평행 사변형 149">
                  <a:extLst>
                    <a:ext uri="{FF2B5EF4-FFF2-40B4-BE49-F238E27FC236}">
                      <a16:creationId xmlns:a16="http://schemas.microsoft.com/office/drawing/2014/main" id="{CAB423E0-1C14-426A-9B2C-BAF74C7EC326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D865219-9B6A-447B-8F01-77E0A9BE7F68}"/>
                  </a:ext>
                </a:extLst>
              </p:cNvPr>
              <p:cNvSpPr/>
              <p:nvPr/>
            </p:nvSpPr>
            <p:spPr>
              <a:xfrm rot="20324237">
                <a:off x="2344828" y="3777849"/>
                <a:ext cx="58381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Chill city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B9A94FD-CD78-44CF-841C-BEF2D87D6587}"/>
                </a:ext>
              </a:extLst>
            </p:cNvPr>
            <p:cNvGrpSpPr/>
            <p:nvPr/>
          </p:nvGrpSpPr>
          <p:grpSpPr>
            <a:xfrm>
              <a:off x="539606" y="3463020"/>
              <a:ext cx="870271" cy="867996"/>
              <a:chOff x="1073828" y="4214866"/>
              <a:chExt cx="870271" cy="867996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F000096A-99EC-4908-822B-6CD3C0518A10}"/>
                  </a:ext>
                </a:extLst>
              </p:cNvPr>
              <p:cNvGrpSpPr/>
              <p:nvPr/>
            </p:nvGrpSpPr>
            <p:grpSpPr>
              <a:xfrm flipH="1">
                <a:off x="1073828" y="4214866"/>
                <a:ext cx="870271" cy="867996"/>
                <a:chOff x="1716240" y="594134"/>
                <a:chExt cx="991778" cy="1639217"/>
              </a:xfrm>
            </p:grpSpPr>
            <p:sp>
              <p:nvSpPr>
                <p:cNvPr id="145" name="평행 사변형 144">
                  <a:extLst>
                    <a:ext uri="{FF2B5EF4-FFF2-40B4-BE49-F238E27FC236}">
                      <a16:creationId xmlns:a16="http://schemas.microsoft.com/office/drawing/2014/main" id="{1F8D9905-8EE1-4F51-A283-3B9558E93D58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평행 사변형 145">
                  <a:extLst>
                    <a:ext uri="{FF2B5EF4-FFF2-40B4-BE49-F238E27FC236}">
                      <a16:creationId xmlns:a16="http://schemas.microsoft.com/office/drawing/2014/main" id="{B0AEC5D8-6AF3-4291-94E3-EE65578FD905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1E0EC5D-E4B8-4502-B1DC-CFA6F0D321A9}"/>
                  </a:ext>
                </a:extLst>
              </p:cNvPr>
              <p:cNvSpPr/>
              <p:nvPr/>
            </p:nvSpPr>
            <p:spPr>
              <a:xfrm rot="20324237">
                <a:off x="1194006" y="4392286"/>
                <a:ext cx="70243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alpha val="65000"/>
                      </a:schemeClr>
                    </a:solidFill>
                    <a:latin typeface="+mn-ea"/>
                  </a:rPr>
                  <a:t>Trendy Life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0456F7C-70D0-404D-B290-F38E258BCA55}"/>
                </a:ext>
              </a:extLst>
            </p:cNvPr>
            <p:cNvGrpSpPr/>
            <p:nvPr/>
          </p:nvGrpSpPr>
          <p:grpSpPr>
            <a:xfrm>
              <a:off x="3164550" y="2633042"/>
              <a:ext cx="1385716" cy="1475587"/>
              <a:chOff x="2898270" y="2633042"/>
              <a:chExt cx="1385716" cy="1475587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82C59A8-FDB6-415F-A90D-E4A4CC5FE49F}"/>
                  </a:ext>
                </a:extLst>
              </p:cNvPr>
              <p:cNvGrpSpPr/>
              <p:nvPr/>
            </p:nvGrpSpPr>
            <p:grpSpPr>
              <a:xfrm flipH="1">
                <a:off x="2898270" y="2670238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9" name="평행 사변형 138">
                  <a:extLst>
                    <a:ext uri="{FF2B5EF4-FFF2-40B4-BE49-F238E27FC236}">
                      <a16:creationId xmlns:a16="http://schemas.microsoft.com/office/drawing/2014/main" id="{FB769F39-C9F7-4FAE-94B0-5864626AA7D5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46734F87-8C29-4526-8CB6-BE7FF98780BB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0EE027E7-EBCA-4A23-907A-B97D64D5D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7FFD1F5D-DC56-411F-9402-92C9CAEB7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CABC3BF-21A9-4504-BEE0-B6526A5F6F2C}"/>
                  </a:ext>
                </a:extLst>
              </p:cNvPr>
              <p:cNvSpPr/>
              <p:nvPr/>
            </p:nvSpPr>
            <p:spPr>
              <a:xfrm rot="20324237">
                <a:off x="3726869" y="2633042"/>
                <a:ext cx="45236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 err="1"/>
                  <a:t>Higer</a:t>
                </a:r>
                <a:endParaRPr lang="en-US" altLang="ko-KR" sz="800" b="1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9CB7480-F962-43F7-8D75-C081769E5632}"/>
                  </a:ext>
                </a:extLst>
              </p:cNvPr>
              <p:cNvSpPr/>
              <p:nvPr/>
            </p:nvSpPr>
            <p:spPr>
              <a:xfrm rot="20324237">
                <a:off x="3737041" y="2758430"/>
                <a:ext cx="54694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err="1">
                    <a:latin typeface="+mn-ea"/>
                  </a:rPr>
                  <a:t>Gregers</a:t>
                </a:r>
                <a:endParaRPr lang="ko-KR" altLang="en-US" sz="800" dirty="0">
                  <a:latin typeface="+mn-ea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2E275F8-652D-4206-B764-B8B226FEABB5}"/>
                </a:ext>
              </a:extLst>
            </p:cNvPr>
            <p:cNvGrpSpPr/>
            <p:nvPr/>
          </p:nvGrpSpPr>
          <p:grpSpPr>
            <a:xfrm>
              <a:off x="3625933" y="2914073"/>
              <a:ext cx="1915289" cy="1592130"/>
              <a:chOff x="3359653" y="2914073"/>
              <a:chExt cx="1915289" cy="159213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BA261404-D68A-4219-A161-CCA38790E60A}"/>
                  </a:ext>
                </a:extLst>
              </p:cNvPr>
              <p:cNvGrpSpPr/>
              <p:nvPr/>
            </p:nvGrpSpPr>
            <p:grpSpPr>
              <a:xfrm flipH="1">
                <a:off x="3359653" y="3067812"/>
                <a:ext cx="870271" cy="1438391"/>
                <a:chOff x="1716240" y="594134"/>
                <a:chExt cx="991778" cy="1639217"/>
              </a:xfrm>
            </p:grpSpPr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88D2DC77-04C5-4423-9DEB-3BE2B371BDEC}"/>
                    </a:ext>
                  </a:extLst>
                </p:cNvPr>
                <p:cNvSpPr/>
                <p:nvPr/>
              </p:nvSpPr>
              <p:spPr>
                <a:xfrm rot="5400000">
                  <a:off x="1416571" y="922305"/>
                  <a:ext cx="1619618" cy="963276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BAED4EE2-F790-4FDC-B63F-5ACC382EF821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9A2D8C7-C647-4835-8150-857821BED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0DF2F226-3455-4CBD-A369-C853773B7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56D7950-4BB1-426A-92DC-50C53FAB64AB}"/>
                  </a:ext>
                </a:extLst>
              </p:cNvPr>
              <p:cNvSpPr/>
              <p:nvPr/>
            </p:nvSpPr>
            <p:spPr>
              <a:xfrm rot="20324237">
                <a:off x="4153117" y="3103755"/>
                <a:ext cx="89479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Shawn Mendes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119D07E-9F3E-4C77-ABF2-AE9A75893700}"/>
                  </a:ext>
                </a:extLst>
              </p:cNvPr>
              <p:cNvSpPr/>
              <p:nvPr/>
            </p:nvSpPr>
            <p:spPr>
              <a:xfrm rot="20324237">
                <a:off x="4149313" y="2914073"/>
                <a:ext cx="112562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/>
                  <a:t>If I Can`t Have You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7174D84-D4F8-4B0E-9E4D-B0D68003C413}"/>
                </a:ext>
              </a:extLst>
            </p:cNvPr>
            <p:cNvGrpSpPr/>
            <p:nvPr/>
          </p:nvGrpSpPr>
          <p:grpSpPr>
            <a:xfrm>
              <a:off x="4058324" y="3411781"/>
              <a:ext cx="1610890" cy="1484893"/>
              <a:chOff x="3792044" y="3411781"/>
              <a:chExt cx="1610890" cy="1484893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B49E62F-1C6C-4320-89EB-41485F1397C6}"/>
                  </a:ext>
                </a:extLst>
              </p:cNvPr>
              <p:cNvGrpSpPr/>
              <p:nvPr/>
            </p:nvGrpSpPr>
            <p:grpSpPr>
              <a:xfrm flipH="1">
                <a:off x="3792044" y="3429002"/>
                <a:ext cx="887687" cy="1467672"/>
                <a:chOff x="1716240" y="560765"/>
                <a:chExt cx="1011625" cy="1672586"/>
              </a:xfrm>
            </p:grpSpPr>
            <p:sp>
              <p:nvSpPr>
                <p:cNvPr id="125" name="평행 사변형 124">
                  <a:extLst>
                    <a:ext uri="{FF2B5EF4-FFF2-40B4-BE49-F238E27FC236}">
                      <a16:creationId xmlns:a16="http://schemas.microsoft.com/office/drawing/2014/main" id="{8C8984FA-2CE1-484C-BBBB-1000E481AAC2}"/>
                    </a:ext>
                  </a:extLst>
                </p:cNvPr>
                <p:cNvSpPr/>
                <p:nvPr/>
              </p:nvSpPr>
              <p:spPr>
                <a:xfrm rot="5400000">
                  <a:off x="1409810" y="895697"/>
                  <a:ext cx="1652988" cy="983123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평행 사변형 125">
                  <a:extLst>
                    <a:ext uri="{FF2B5EF4-FFF2-40B4-BE49-F238E27FC236}">
                      <a16:creationId xmlns:a16="http://schemas.microsoft.com/office/drawing/2014/main" id="{DC3A5115-E188-4663-B830-643338099B18}"/>
                    </a:ext>
                  </a:extLst>
                </p:cNvPr>
                <p:cNvSpPr/>
                <p:nvPr/>
              </p:nvSpPr>
              <p:spPr>
                <a:xfrm rot="5400000">
                  <a:off x="1388070" y="941903"/>
                  <a:ext cx="1619618" cy="963277"/>
                </a:xfrm>
                <a:prstGeom prst="parallelogram">
                  <a:avLst>
                    <a:gd name="adj" fmla="val 37855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7200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9BD216C6-A8BC-4909-95ED-3C239956B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3890" y="613732"/>
                  <a:ext cx="955628" cy="1619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CAED609-313C-48C7-835C-C4B9688F8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890" y="983933"/>
                  <a:ext cx="955628" cy="8691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F59ECB8-AA96-4BDD-9DF4-AD5BA572B56E}"/>
                  </a:ext>
                </a:extLst>
              </p:cNvPr>
              <p:cNvSpPr/>
              <p:nvPr/>
            </p:nvSpPr>
            <p:spPr>
              <a:xfrm rot="20324237">
                <a:off x="4671222" y="3411781"/>
                <a:ext cx="42191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dirty="0">
                    <a:effectLst/>
                  </a:rPr>
                  <a:t>2002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398DEF9-25DE-4DBF-978E-F54686A6B950}"/>
                  </a:ext>
                </a:extLst>
              </p:cNvPr>
              <p:cNvSpPr/>
              <p:nvPr/>
            </p:nvSpPr>
            <p:spPr>
              <a:xfrm rot="20324237">
                <a:off x="4671644" y="3494331"/>
                <a:ext cx="731290" cy="215444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effectLst/>
                    <a:latin typeface="+mn-ea"/>
                  </a:rPr>
                  <a:t>Anne-Marie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E3D61B4E-DC40-4342-87D9-E9EB4C062283}"/>
                </a:ext>
              </a:extLst>
            </p:cNvPr>
            <p:cNvGrpSpPr/>
            <p:nvPr/>
          </p:nvGrpSpPr>
          <p:grpSpPr>
            <a:xfrm>
              <a:off x="4521211" y="4278049"/>
              <a:ext cx="2596281" cy="1095220"/>
              <a:chOff x="4254931" y="4278049"/>
              <a:chExt cx="2596281" cy="109522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7AD9E5C-3099-4D20-A7BE-EE9CBCA8377B}"/>
                  </a:ext>
                </a:extLst>
              </p:cNvPr>
              <p:cNvSpPr/>
              <p:nvPr/>
            </p:nvSpPr>
            <p:spPr>
              <a:xfrm>
                <a:off x="5332848" y="4296992"/>
                <a:ext cx="15183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b="1" dirty="0"/>
                  <a:t>Boy With Luv (feat. H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C36CB6C-9251-436E-B2B5-46A08503DEBF}"/>
                  </a:ext>
                </a:extLst>
              </p:cNvPr>
              <p:cNvSpPr/>
              <p:nvPr/>
            </p:nvSpPr>
            <p:spPr>
              <a:xfrm>
                <a:off x="5332848" y="4517971"/>
                <a:ext cx="35458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BTS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4C67B1A-933B-4D1A-A9A3-0781544071E0}"/>
                  </a:ext>
                </a:extLst>
              </p:cNvPr>
              <p:cNvGrpSpPr/>
              <p:nvPr/>
            </p:nvGrpSpPr>
            <p:grpSpPr>
              <a:xfrm>
                <a:off x="5434448" y="4886350"/>
                <a:ext cx="1226104" cy="0"/>
                <a:chOff x="3360843" y="4286445"/>
                <a:chExt cx="1226104" cy="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FE39DB57-30BF-4A2C-A37B-1423022E2D8F}"/>
                    </a:ext>
                  </a:extLst>
                </p:cNvPr>
                <p:cNvCxnSpPr/>
                <p:nvPr/>
              </p:nvCxnSpPr>
              <p:spPr>
                <a:xfrm>
                  <a:off x="3360843" y="4286445"/>
                  <a:ext cx="1226104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8295FDE6-14E1-43ED-AEA5-C21F97E28E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2629" y="4286445"/>
                  <a:ext cx="42303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C651C29-B686-4B87-A320-37C64ED32E0A}"/>
                  </a:ext>
                </a:extLst>
              </p:cNvPr>
              <p:cNvSpPr/>
              <p:nvPr/>
            </p:nvSpPr>
            <p:spPr>
              <a:xfrm>
                <a:off x="5332848" y="4893201"/>
                <a:ext cx="37542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1:35</a:t>
                </a:r>
                <a:endParaRPr lang="ko-KR" altLang="en-US" sz="800" dirty="0">
                  <a:latin typeface="+mn-ea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3BDFE6A4-806B-41B1-8CE2-98D5D1E20A4E}"/>
                  </a:ext>
                </a:extLst>
              </p:cNvPr>
              <p:cNvGrpSpPr/>
              <p:nvPr/>
            </p:nvGrpSpPr>
            <p:grpSpPr>
              <a:xfrm>
                <a:off x="4254931" y="4278049"/>
                <a:ext cx="1090512" cy="1095220"/>
                <a:chOff x="5817712" y="3856853"/>
                <a:chExt cx="1594746" cy="160163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FC1C5BF5-A960-4977-90EF-F7F20FBAC7DC}"/>
                    </a:ext>
                  </a:extLst>
                </p:cNvPr>
                <p:cNvSpPr/>
                <p:nvPr/>
              </p:nvSpPr>
              <p:spPr>
                <a:xfrm>
                  <a:off x="5817712" y="3856853"/>
                  <a:ext cx="1594746" cy="1555822"/>
                </a:xfrm>
                <a:prstGeom prst="rect">
                  <a:avLst/>
                </a:prstGeom>
                <a:solidFill>
                  <a:srgbClr val="A6A6A6"/>
                </a:solidFill>
                <a:ln w="6350"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F7E665E-029A-4D8A-B3D3-1F78159363ED}"/>
                    </a:ext>
                  </a:extLst>
                </p:cNvPr>
                <p:cNvSpPr/>
                <p:nvPr/>
              </p:nvSpPr>
              <p:spPr>
                <a:xfrm>
                  <a:off x="5819763" y="3884556"/>
                  <a:ext cx="1555822" cy="15558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F70B2348-D430-4F8C-B546-4E45150B9894}"/>
                    </a:ext>
                  </a:extLst>
                </p:cNvPr>
                <p:cNvCxnSpPr/>
                <p:nvPr/>
              </p:nvCxnSpPr>
              <p:spPr>
                <a:xfrm>
                  <a:off x="5819763" y="3884556"/>
                  <a:ext cx="1555822" cy="15558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0133FCA4-FA30-4BF9-8D63-1A4DCDAA99BD}"/>
                    </a:ext>
                  </a:extLst>
                </p:cNvPr>
                <p:cNvCxnSpPr/>
                <p:nvPr/>
              </p:nvCxnSpPr>
              <p:spPr>
                <a:xfrm flipV="1">
                  <a:off x="5819762" y="3884557"/>
                  <a:ext cx="1555823" cy="1573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6692EC5-687B-4706-B3F1-EAFB2443F8A0}"/>
                </a:ext>
              </a:extLst>
            </p:cNvPr>
            <p:cNvGrpSpPr/>
            <p:nvPr/>
          </p:nvGrpSpPr>
          <p:grpSpPr>
            <a:xfrm>
              <a:off x="440889" y="2635498"/>
              <a:ext cx="770058" cy="684263"/>
              <a:chOff x="440889" y="2635498"/>
              <a:chExt cx="770058" cy="684263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5F82603-674F-44CF-A137-91CD76DE6D5F}"/>
                  </a:ext>
                </a:extLst>
              </p:cNvPr>
              <p:cNvGrpSpPr/>
              <p:nvPr/>
            </p:nvGrpSpPr>
            <p:grpSpPr>
              <a:xfrm>
                <a:off x="519607" y="2838515"/>
                <a:ext cx="691340" cy="481246"/>
                <a:chOff x="519607" y="2078157"/>
                <a:chExt cx="691340" cy="481246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0805301B-573B-49FF-8C45-CA0061471CC2}"/>
                    </a:ext>
                  </a:extLst>
                </p:cNvPr>
                <p:cNvGrpSpPr/>
                <p:nvPr/>
              </p:nvGrpSpPr>
              <p:grpSpPr>
                <a:xfrm>
                  <a:off x="519607" y="2297793"/>
                  <a:ext cx="659302" cy="261610"/>
                  <a:chOff x="6096000" y="1772998"/>
                  <a:chExt cx="659302" cy="261610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D77220E-44A2-483F-A63A-9BBA698201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3091" y="1772998"/>
                    <a:ext cx="58221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596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mi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10" name="그래픽 109">
                    <a:extLst>
                      <a:ext uri="{FF2B5EF4-FFF2-40B4-BE49-F238E27FC236}">
                        <a16:creationId xmlns:a16="http://schemas.microsoft.com/office/drawing/2014/main" id="{971EE9C6-8D9B-41AF-BAC2-C16294CFDF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E50AD8C1-B1C0-4BF7-BB84-633444190179}"/>
                    </a:ext>
                  </a:extLst>
                </p:cNvPr>
                <p:cNvGrpSpPr/>
                <p:nvPr/>
              </p:nvGrpSpPr>
              <p:grpSpPr>
                <a:xfrm>
                  <a:off x="519607" y="2078157"/>
                  <a:ext cx="691340" cy="261610"/>
                  <a:chOff x="3562350" y="1784394"/>
                  <a:chExt cx="691340" cy="261610"/>
                </a:xfrm>
              </p:grpSpPr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231CD33-6AB7-4672-AB87-85CCC5E30BD7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022" y="1784394"/>
                    <a:ext cx="61266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37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MPH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08" name="그래픽 107">
                    <a:extLst>
                      <a:ext uri="{FF2B5EF4-FFF2-40B4-BE49-F238E27FC236}">
                        <a16:creationId xmlns:a16="http://schemas.microsoft.com/office/drawing/2014/main" id="{5A0E6FA2-B1DD-4C2C-8842-120C60216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62350" y="1847910"/>
                    <a:ext cx="129422" cy="1294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461C95E-C0DF-4737-B2B2-E117EC26726C}"/>
                  </a:ext>
                </a:extLst>
              </p:cNvPr>
              <p:cNvSpPr txBox="1"/>
              <p:nvPr/>
            </p:nvSpPr>
            <p:spPr>
              <a:xfrm>
                <a:off x="440889" y="2635498"/>
                <a:ext cx="290464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</a:t>
                </a:r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94A126-E1C7-4105-A5F6-F1E8BB84B5D2}"/>
              </a:ext>
            </a:extLst>
          </p:cNvPr>
          <p:cNvSpPr/>
          <p:nvPr/>
        </p:nvSpPr>
        <p:spPr>
          <a:xfrm>
            <a:off x="247650" y="1797449"/>
            <a:ext cx="7402691" cy="3661696"/>
          </a:xfrm>
          <a:prstGeom prst="rect">
            <a:avLst/>
          </a:prstGeom>
          <a:solidFill>
            <a:schemeClr val="bg1">
              <a:alpha val="92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컨트롤 가이드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C23A8B-70A5-4C6A-9BA7-69F6096DF969}"/>
              </a:ext>
            </a:extLst>
          </p:cNvPr>
          <p:cNvCxnSpPr/>
          <p:nvPr/>
        </p:nvCxnSpPr>
        <p:spPr>
          <a:xfrm>
            <a:off x="7885216" y="688769"/>
            <a:ext cx="0" cy="5890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57EF0-5982-4BE2-9F57-4482DC49F77A}"/>
              </a:ext>
            </a:extLst>
          </p:cNvPr>
          <p:cNvSpPr/>
          <p:nvPr/>
        </p:nvSpPr>
        <p:spPr>
          <a:xfrm>
            <a:off x="7885216" y="688769"/>
            <a:ext cx="3791423" cy="3375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가이드 문구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v-touch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방향과 컨트롤 방법 가이드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‘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칵핏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양 옆의 스피커를 가리키고 손가락을 돌려보세요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가이드 문구를 설명할 수 있는 그래픽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050" b="1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화면으로 진입하면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이퀄라이저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확장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사운드 컨트롤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 이상 체험 후 </a:t>
            </a: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초 이상 입력신호가 없으면 이전 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화면로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50" b="1" kern="100" dirty="0">
                <a:solidFill>
                  <a:srgbClr val="C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en-US" altLang="ko-KR" sz="1050" b="1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Krell Audio indicator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오디오의 물리적 위치를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인티케이팅</a:t>
            </a:r>
            <a:b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사운드 컨트롤 바가 노출되는 순간 </a:t>
            </a:r>
            <a:r>
              <a:rPr lang="ko-KR" altLang="en-US" sz="900" kern="100" dirty="0" err="1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인디케이터</a:t>
            </a:r>
            <a:r>
              <a:rPr lang="ko-KR" altLang="en-US" sz="900" kern="100" dirty="0">
                <a:solidFill>
                  <a:prstClr val="black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비활성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0DF2A-5B0B-4345-8A4D-9A902F7E8FEF}"/>
              </a:ext>
            </a:extLst>
          </p:cNvPr>
          <p:cNvSpPr txBox="1"/>
          <p:nvPr/>
        </p:nvSpPr>
        <p:spPr>
          <a:xfrm>
            <a:off x="2198841" y="3013937"/>
            <a:ext cx="3486852" cy="627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/>
              <a:t>Point to the speakers on either side of the cockpit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/>
              <a:t>and turn your finger.</a:t>
            </a:r>
            <a:endParaRPr lang="ko-KR" altLang="en-US" sz="2400" b="1"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EB36AD28-7940-43E2-B2F1-AA29BE00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872" y="3801920"/>
            <a:ext cx="742954" cy="63081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D7FDB78-1752-49C8-A8F4-E07488CF9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5052" y="4628339"/>
            <a:ext cx="411986" cy="68103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0BC87BDD-D9CC-42F4-A6F3-8A3433940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904" y="4369243"/>
            <a:ext cx="114300" cy="352425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491A1C1-3314-4DCD-A4F9-3DE005BAC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8724" y="4369243"/>
            <a:ext cx="114300" cy="3524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4B547-6273-4F7E-B6EC-6449A9D0DC83}"/>
              </a:ext>
            </a:extLst>
          </p:cNvPr>
          <p:cNvSpPr/>
          <p:nvPr/>
        </p:nvSpPr>
        <p:spPr>
          <a:xfrm>
            <a:off x="2201146" y="2836766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78DCEE-1DC2-4FAE-BBE0-DAEC4B492D90}"/>
              </a:ext>
            </a:extLst>
          </p:cNvPr>
          <p:cNvSpPr/>
          <p:nvPr/>
        </p:nvSpPr>
        <p:spPr>
          <a:xfrm>
            <a:off x="2201146" y="3031319"/>
            <a:ext cx="3486851" cy="61041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276C3E-CA06-4127-9607-1F110615CB07}"/>
              </a:ext>
            </a:extLst>
          </p:cNvPr>
          <p:cNvSpPr/>
          <p:nvPr/>
        </p:nvSpPr>
        <p:spPr>
          <a:xfrm>
            <a:off x="3488593" y="3717119"/>
            <a:ext cx="911958" cy="166450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195CD1-FC4E-41CC-AAEA-CE62EABF755A}"/>
              </a:ext>
            </a:extLst>
          </p:cNvPr>
          <p:cNvSpPr/>
          <p:nvPr/>
        </p:nvSpPr>
        <p:spPr>
          <a:xfrm>
            <a:off x="3291594" y="371711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141BF-CCB3-41BB-A69C-283F22738AE1}"/>
              </a:ext>
            </a:extLst>
          </p:cNvPr>
          <p:cNvSpPr/>
          <p:nvPr/>
        </p:nvSpPr>
        <p:spPr>
          <a:xfrm>
            <a:off x="7258049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AAC784-79D8-4033-ADB8-D92745812E2A}"/>
              </a:ext>
            </a:extLst>
          </p:cNvPr>
          <p:cNvSpPr/>
          <p:nvPr/>
        </p:nvSpPr>
        <p:spPr>
          <a:xfrm>
            <a:off x="7061190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C4FA93-7FA8-4023-9393-B68F7DDB5FF5}"/>
              </a:ext>
            </a:extLst>
          </p:cNvPr>
          <p:cNvSpPr/>
          <p:nvPr/>
        </p:nvSpPr>
        <p:spPr>
          <a:xfrm>
            <a:off x="269004" y="4305301"/>
            <a:ext cx="361951" cy="49766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26EA07-89DB-4361-BC49-83242893BE2B}"/>
              </a:ext>
            </a:extLst>
          </p:cNvPr>
          <p:cNvSpPr/>
          <p:nvPr/>
        </p:nvSpPr>
        <p:spPr>
          <a:xfrm>
            <a:off x="633401" y="430146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BF410B-4A34-4B36-B605-DAA8535D9AFD}"/>
              </a:ext>
            </a:extLst>
          </p:cNvPr>
          <p:cNvSpPr/>
          <p:nvPr/>
        </p:nvSpPr>
        <p:spPr>
          <a:xfrm>
            <a:off x="1022272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E7610A-4994-4168-B6DA-9371A54FB25C}"/>
              </a:ext>
            </a:extLst>
          </p:cNvPr>
          <p:cNvSpPr/>
          <p:nvPr/>
        </p:nvSpPr>
        <p:spPr>
          <a:xfrm>
            <a:off x="6706607" y="1596329"/>
            <a:ext cx="194553" cy="1945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7EAA479-DB0A-4BBE-AFA9-534A481BD7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250"/>
          <a:stretch/>
        </p:blipFill>
        <p:spPr>
          <a:xfrm>
            <a:off x="3726046" y="2576835"/>
            <a:ext cx="445904" cy="443488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5929C4FF-AAEA-487E-9697-67570469FE61}"/>
              </a:ext>
            </a:extLst>
          </p:cNvPr>
          <p:cNvGrpSpPr/>
          <p:nvPr/>
        </p:nvGrpSpPr>
        <p:grpSpPr>
          <a:xfrm>
            <a:off x="6600030" y="2758626"/>
            <a:ext cx="780984" cy="430330"/>
            <a:chOff x="6600030" y="1878151"/>
            <a:chExt cx="780984" cy="43033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6C6A4C8-3DEA-47AB-A6E4-6062217A1CB4}"/>
                </a:ext>
              </a:extLst>
            </p:cNvPr>
            <p:cNvSpPr txBox="1"/>
            <p:nvPr/>
          </p:nvSpPr>
          <p:spPr>
            <a:xfrm>
              <a:off x="6600030" y="1985594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육각형 77">
              <a:extLst>
                <a:ext uri="{FF2B5EF4-FFF2-40B4-BE49-F238E27FC236}">
                  <a16:creationId xmlns:a16="http://schemas.microsoft.com/office/drawing/2014/main" id="{D8F95E25-E8C1-4E50-A6BA-E6B219096435}"/>
                </a:ext>
              </a:extLst>
            </p:cNvPr>
            <p:cNvSpPr/>
            <p:nvPr/>
          </p:nvSpPr>
          <p:spPr>
            <a:xfrm rot="16200000">
              <a:off x="6971885" y="1899352"/>
              <a:ext cx="430330" cy="387928"/>
            </a:xfrm>
            <a:prstGeom prst="hexagon">
              <a:avLst/>
            </a:prstGeom>
            <a:solidFill>
              <a:srgbClr val="66CC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DD88D73-3A65-4808-A2F8-66FD1E244601}"/>
              </a:ext>
            </a:extLst>
          </p:cNvPr>
          <p:cNvGrpSpPr/>
          <p:nvPr/>
        </p:nvGrpSpPr>
        <p:grpSpPr>
          <a:xfrm>
            <a:off x="440889" y="2635498"/>
            <a:ext cx="770058" cy="684263"/>
            <a:chOff x="440889" y="2635498"/>
            <a:chExt cx="770058" cy="68426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795CD5E-1FF4-4A0D-A9ED-8E48C759476E}"/>
                </a:ext>
              </a:extLst>
            </p:cNvPr>
            <p:cNvGrpSpPr/>
            <p:nvPr/>
          </p:nvGrpSpPr>
          <p:grpSpPr>
            <a:xfrm>
              <a:off x="519607" y="2838515"/>
              <a:ext cx="691340" cy="481246"/>
              <a:chOff x="519607" y="2078157"/>
              <a:chExt cx="691340" cy="48124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C27082E-00FF-4CA2-9961-F12A74B7806C}"/>
                  </a:ext>
                </a:extLst>
              </p:cNvPr>
              <p:cNvGrpSpPr/>
              <p:nvPr/>
            </p:nvGrpSpPr>
            <p:grpSpPr>
              <a:xfrm>
                <a:off x="519607" y="2297793"/>
                <a:ext cx="659302" cy="261610"/>
                <a:chOff x="6096000" y="1772998"/>
                <a:chExt cx="659302" cy="261610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6F2216C-F5DE-4D15-854A-3F7427F40763}"/>
                    </a:ext>
                  </a:extLst>
                </p:cNvPr>
                <p:cNvSpPr txBox="1"/>
                <p:nvPr/>
              </p:nvSpPr>
              <p:spPr>
                <a:xfrm>
                  <a:off x="6173091" y="1772998"/>
                  <a:ext cx="5822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596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mi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7" name="그래픽 86">
                  <a:extLst>
                    <a:ext uri="{FF2B5EF4-FFF2-40B4-BE49-F238E27FC236}">
                      <a16:creationId xmlns:a16="http://schemas.microsoft.com/office/drawing/2014/main" id="{BDD17DFD-9D4D-4BBF-83EB-AABBAF022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1847910"/>
                  <a:ext cx="129422" cy="129422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7CF2009-1210-4291-8532-E9765203F720}"/>
                  </a:ext>
                </a:extLst>
              </p:cNvPr>
              <p:cNvGrpSpPr/>
              <p:nvPr/>
            </p:nvGrpSpPr>
            <p:grpSpPr>
              <a:xfrm>
                <a:off x="519607" y="2078157"/>
                <a:ext cx="691340" cy="261610"/>
                <a:chOff x="3562350" y="1784394"/>
                <a:chExt cx="691340" cy="2616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A4DEE24-FD1D-40DC-BB31-57CBE3ED0A2C}"/>
                    </a:ext>
                  </a:extLst>
                </p:cNvPr>
                <p:cNvSpPr txBox="1"/>
                <p:nvPr/>
              </p:nvSpPr>
              <p:spPr>
                <a:xfrm>
                  <a:off x="3641022" y="1784394"/>
                  <a:ext cx="61266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37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MPH</a:t>
                  </a:r>
                  <a:endPara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pic>
              <p:nvPicPr>
                <p:cNvPr id="85" name="그래픽 84">
                  <a:extLst>
                    <a:ext uri="{FF2B5EF4-FFF2-40B4-BE49-F238E27FC236}">
                      <a16:creationId xmlns:a16="http://schemas.microsoft.com/office/drawing/2014/main" id="{FB76FDED-19AB-47EE-81E1-97C36B7E2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2350" y="1847910"/>
                  <a:ext cx="129422" cy="129422"/>
                </a:xfrm>
                <a:prstGeom prst="rect">
                  <a:avLst/>
                </a:prstGeom>
              </p:spPr>
            </p:pic>
          </p:grp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F456C0C-E01F-4166-8580-9E627D5B4C0E}"/>
                </a:ext>
              </a:extLst>
            </p:cNvPr>
            <p:cNvSpPr txBox="1"/>
            <p:nvPr/>
          </p:nvSpPr>
          <p:spPr>
            <a:xfrm>
              <a:off x="440889" y="2635498"/>
              <a:ext cx="29046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A8745C08-A6DB-46DD-8E39-87BBF423A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1260"/>
          <a:stretch/>
        </p:blipFill>
        <p:spPr>
          <a:xfrm>
            <a:off x="269875" y="1823686"/>
            <a:ext cx="7381660" cy="8679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E45265-5D6F-4292-98F5-C0E7835C62EC}"/>
              </a:ext>
            </a:extLst>
          </p:cNvPr>
          <p:cNvSpPr/>
          <p:nvPr/>
        </p:nvSpPr>
        <p:spPr>
          <a:xfrm>
            <a:off x="6706607" y="1801071"/>
            <a:ext cx="929156" cy="8344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AFB567-8851-43FF-9DAE-AF65CBC75D95}"/>
              </a:ext>
            </a:extLst>
          </p:cNvPr>
          <p:cNvSpPr/>
          <p:nvPr/>
        </p:nvSpPr>
        <p:spPr>
          <a:xfrm>
            <a:off x="248592" y="1801071"/>
            <a:ext cx="962355" cy="89061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3D9579A-B1FB-4B9C-ABE2-4B8F90264178}"/>
              </a:ext>
            </a:extLst>
          </p:cNvPr>
          <p:cNvSpPr txBox="1"/>
          <p:nvPr/>
        </p:nvSpPr>
        <p:spPr>
          <a:xfrm>
            <a:off x="7883773" y="19776"/>
            <a:ext cx="26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sc_option_soundcontrol</a:t>
            </a:r>
            <a:endParaRPr lang="en-US" altLang="ko-KR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813FBBA-44B1-42A9-8AD3-CF6802D2A057}"/>
              </a:ext>
            </a:extLst>
          </p:cNvPr>
          <p:cNvCxnSpPr/>
          <p:nvPr/>
        </p:nvCxnSpPr>
        <p:spPr>
          <a:xfrm flipV="1">
            <a:off x="7883773" y="49469"/>
            <a:ext cx="0" cy="29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4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1292565"/>
            <a:ext cx="4630759" cy="22912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12925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583826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자동 주행 </a:t>
            </a:r>
            <a:r>
              <a:rPr lang="en-US" altLang="ko-KR" sz="1000" dirty="0"/>
              <a:t>(1920 x 950)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75736" y="1823173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220)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36" y="4996769"/>
            <a:ext cx="530932" cy="5309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92" y="4945303"/>
            <a:ext cx="438667" cy="59658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374999" y="5119801"/>
            <a:ext cx="1378003" cy="247650"/>
            <a:chOff x="2185459" y="5579397"/>
            <a:chExt cx="1378003" cy="247650"/>
          </a:xfrm>
        </p:grpSpPr>
        <p:sp>
          <p:nvSpPr>
            <p:cNvPr id="16" name="타원 15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07083" y="5625837"/>
              <a:ext cx="1056379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>
                  <a:ea typeface="맑은 고딕" pitchFamily="50" charset="-127"/>
                </a:rPr>
                <a:t>Eye tracking point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170742" y="5166241"/>
            <a:ext cx="2235478" cy="153888"/>
            <a:chOff x="5101608" y="5633025"/>
            <a:chExt cx="2235478" cy="153888"/>
          </a:xfrm>
        </p:grpSpPr>
        <p:sp>
          <p:nvSpPr>
            <p:cNvPr id="24" name="직사각형 23"/>
            <p:cNvSpPr/>
            <p:nvPr/>
          </p:nvSpPr>
          <p:spPr>
            <a:xfrm>
              <a:off x="5867132" y="5633025"/>
              <a:ext cx="1469954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Eye tracking - </a:t>
              </a:r>
              <a:r>
                <a:rPr lang="en-US" altLang="ko-KR" sz="1000" dirty="0">
                  <a:sym typeface="Wingdings" panose="05000000000000000000" pitchFamily="2" charset="2"/>
                </a:rPr>
                <a:t>movement</a:t>
              </a:r>
              <a:endParaRPr lang="en-US" altLang="ko-KR" sz="1000" dirty="0">
                <a:ea typeface="맑은 고딕" pitchFamily="50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FF000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1695903" y="5128994"/>
            <a:ext cx="1354474" cy="247650"/>
            <a:chOff x="2185459" y="5579397"/>
            <a:chExt cx="1354474" cy="247650"/>
          </a:xfrm>
        </p:grpSpPr>
        <p:sp>
          <p:nvSpPr>
            <p:cNvPr id="40" name="타원 39"/>
            <p:cNvSpPr/>
            <p:nvPr/>
          </p:nvSpPr>
          <p:spPr>
            <a:xfrm>
              <a:off x="2185459" y="5579397"/>
              <a:ext cx="247650" cy="247650"/>
            </a:xfrm>
            <a:prstGeom prst="ellipse">
              <a:avLst/>
            </a:prstGeom>
            <a:solidFill>
              <a:srgbClr val="21C5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621412" y="5625837"/>
              <a:ext cx="918521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touch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43240" y="5175434"/>
            <a:ext cx="2325246" cy="153888"/>
            <a:chOff x="5101608" y="5633025"/>
            <a:chExt cx="2325246" cy="153888"/>
          </a:xfrm>
        </p:grpSpPr>
        <p:sp>
          <p:nvSpPr>
            <p:cNvPr id="44" name="직사각형 43"/>
            <p:cNvSpPr/>
            <p:nvPr/>
          </p:nvSpPr>
          <p:spPr>
            <a:xfrm>
              <a:off x="5867132" y="5633025"/>
              <a:ext cx="1559722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dirty="0"/>
                <a:t>v-touch </a:t>
              </a:r>
              <a:r>
                <a:rPr lang="en-US" altLang="ko-KR" sz="1000" dirty="0">
                  <a:sym typeface="Wingdings" panose="05000000000000000000" pitchFamily="2" charset="2"/>
                </a:rPr>
                <a:t>-</a:t>
              </a:r>
              <a:r>
                <a:rPr lang="en-US" altLang="ko-KR" sz="1000" dirty="0"/>
                <a:t> flicking or scroll 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H="1">
              <a:off x="5101608" y="5710381"/>
              <a:ext cx="689770" cy="5857"/>
            </a:xfrm>
            <a:prstGeom prst="straightConnector1">
              <a:avLst/>
            </a:prstGeom>
            <a:ln w="57150">
              <a:solidFill>
                <a:srgbClr val="00B0F0">
                  <a:alpha val="50196"/>
                </a:srgbClr>
              </a:solidFill>
              <a:headEnd type="triangl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6575736" y="2222891"/>
            <a:ext cx="4630759" cy="159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575736" y="3814715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수동 주행 </a:t>
            </a:r>
            <a:r>
              <a:rPr lang="en-US" altLang="ko-KR" sz="1000" dirty="0"/>
              <a:t>(1920 x</a:t>
            </a:r>
            <a:r>
              <a:rPr lang="ko-KR" altLang="en-US" sz="1000" dirty="0"/>
              <a:t> </a:t>
            </a:r>
            <a:r>
              <a:rPr lang="en-US" altLang="ko-KR" sz="1000" dirty="0"/>
              <a:t>660)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A54B07-1B36-4620-AD0A-9CFB214E6557}"/>
              </a:ext>
            </a:extLst>
          </p:cNvPr>
          <p:cNvSpPr/>
          <p:nvPr/>
        </p:nvSpPr>
        <p:spPr>
          <a:xfrm>
            <a:off x="6717323" y="5256879"/>
            <a:ext cx="247952" cy="6193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23662D-4FFF-4D34-A733-6276E14F0DA9}"/>
              </a:ext>
            </a:extLst>
          </p:cNvPr>
          <p:cNvGrpSpPr/>
          <p:nvPr/>
        </p:nvGrpSpPr>
        <p:grpSpPr>
          <a:xfrm>
            <a:off x="1754402" y="5209887"/>
            <a:ext cx="423536" cy="423536"/>
            <a:chOff x="13006173" y="5272768"/>
            <a:chExt cx="3054965" cy="3054967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AA76D72-DE20-41D2-A052-27D0DEA71A29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37B6211-7C30-4026-975B-DC307763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376EF8-ABDA-4E5D-90EC-67032BA7B5AC}"/>
              </a:ext>
            </a:extLst>
          </p:cNvPr>
          <p:cNvGrpSpPr/>
          <p:nvPr/>
        </p:nvGrpSpPr>
        <p:grpSpPr>
          <a:xfrm>
            <a:off x="3255274" y="5201624"/>
            <a:ext cx="423536" cy="423536"/>
            <a:chOff x="13006173" y="5272768"/>
            <a:chExt cx="3054965" cy="3054967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5853A0B-4D89-4B3B-B2E2-6960F7EED0F1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F547A5F-2A74-4CB0-A5C4-1C5BE280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98BE1A-DCC8-4938-834E-C30534892C8B}"/>
              </a:ext>
            </a:extLst>
          </p:cNvPr>
          <p:cNvGrpSpPr/>
          <p:nvPr/>
        </p:nvGrpSpPr>
        <p:grpSpPr>
          <a:xfrm>
            <a:off x="7498824" y="5234042"/>
            <a:ext cx="281718" cy="366455"/>
            <a:chOff x="9068209" y="4179902"/>
            <a:chExt cx="281718" cy="36645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7B518F5-30FC-42B1-B73A-61327D29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F499D7C-F529-4AFE-861F-BED467D2983C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E3403D-5E47-4092-BABC-16B73FA43905}"/>
              </a:ext>
            </a:extLst>
          </p:cNvPr>
          <p:cNvGrpSpPr/>
          <p:nvPr/>
        </p:nvGrpSpPr>
        <p:grpSpPr>
          <a:xfrm>
            <a:off x="9171731" y="5234042"/>
            <a:ext cx="281718" cy="366455"/>
            <a:chOff x="9068209" y="4179902"/>
            <a:chExt cx="281718" cy="36645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0384A0A-A397-4165-947B-24473D61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209" y="4264639"/>
              <a:ext cx="281718" cy="281718"/>
            </a:xfrm>
            <a:prstGeom prst="rect">
              <a:avLst/>
            </a:prstGeom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127B6538-B3CE-41C0-9FDA-54AD84ED1E0D}"/>
                </a:ext>
              </a:extLst>
            </p:cNvPr>
            <p:cNvSpPr/>
            <p:nvPr/>
          </p:nvSpPr>
          <p:spPr>
            <a:xfrm rot="14321907">
              <a:off x="9001428" y="4271860"/>
              <a:ext cx="283089" cy="99174"/>
            </a:xfrm>
            <a:prstGeom prst="rightArrow">
              <a:avLst/>
            </a:prstGeom>
            <a:gradFill>
              <a:gsLst>
                <a:gs pos="4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38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7346" y="94966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5736" y="949665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346" y="3240926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필드</a:t>
            </a:r>
            <a:r>
              <a:rPr lang="en-US" altLang="ko-KR" sz="1000" dirty="0"/>
              <a:t> </a:t>
            </a:r>
            <a:r>
              <a:rPr lang="ko-KR" altLang="en-US" sz="1000" dirty="0"/>
              <a:t>활성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F8F9EECC-4030-43CB-98CB-1D8FB0F8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625" y="1106743"/>
            <a:ext cx="4310200" cy="19771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429FD-6D91-49BA-B832-FF35C0EEE0A6}"/>
              </a:ext>
            </a:extLst>
          </p:cNvPr>
          <p:cNvSpPr/>
          <p:nvPr/>
        </p:nvSpPr>
        <p:spPr>
          <a:xfrm>
            <a:off x="987346" y="3711915"/>
            <a:ext cx="4630759" cy="2291261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025661-DFB1-4FDD-BF8A-325262BE5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625" y="3896733"/>
            <a:ext cx="4310200" cy="197710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0594DDD8-C7AF-4322-B08D-7E768A2D3E16}"/>
              </a:ext>
            </a:extLst>
          </p:cNvPr>
          <p:cNvSpPr/>
          <p:nvPr/>
        </p:nvSpPr>
        <p:spPr>
          <a:xfrm>
            <a:off x="4153353" y="4958628"/>
            <a:ext cx="247650" cy="247650"/>
          </a:xfrm>
          <a:prstGeom prst="ellipse">
            <a:avLst/>
          </a:prstGeom>
          <a:solidFill>
            <a:srgbClr val="21C5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DE7CD8-0497-4360-A011-100D21C83681}"/>
              </a:ext>
            </a:extLst>
          </p:cNvPr>
          <p:cNvSpPr txBox="1"/>
          <p:nvPr/>
        </p:nvSpPr>
        <p:spPr>
          <a:xfrm>
            <a:off x="987346" y="6002925"/>
            <a:ext cx="1177048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v-touch </a:t>
            </a:r>
            <a:r>
              <a:rPr lang="ko-KR" altLang="en-US" sz="1000" dirty="0"/>
              <a:t>좌표 활성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EEF638-CECD-45D6-953B-9697DF084297}"/>
              </a:ext>
            </a:extLst>
          </p:cNvPr>
          <p:cNvGrpSpPr/>
          <p:nvPr/>
        </p:nvGrpSpPr>
        <p:grpSpPr>
          <a:xfrm>
            <a:off x="6574837" y="1678147"/>
            <a:ext cx="4644491" cy="530583"/>
            <a:chOff x="6574837" y="2257101"/>
            <a:chExt cx="4644491" cy="53058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2F8A61-0AB2-4471-93A2-5194F8216A08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8C53A5B-FD5D-4568-A27F-B4A5FD756CC7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4604FB1-EE7B-47FA-BE02-CD5D4B11A6D3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4A29A1-99E6-4BF3-8B93-35DB3A389C1B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2F57266-6508-4CB9-8F60-F6C1CC4E8012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9C6BB2A-AC06-426B-8EE4-D29EC9A35700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8F7AD8-B22C-412F-BAF4-A6A4E645CA9D}"/>
              </a:ext>
            </a:extLst>
          </p:cNvPr>
          <p:cNvSpPr/>
          <p:nvPr/>
        </p:nvSpPr>
        <p:spPr>
          <a:xfrm>
            <a:off x="6575736" y="4740792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B75A9F4-A108-4504-9E02-B25A501AEC78}"/>
              </a:ext>
            </a:extLst>
          </p:cNvPr>
          <p:cNvGrpSpPr/>
          <p:nvPr/>
        </p:nvGrpSpPr>
        <p:grpSpPr>
          <a:xfrm>
            <a:off x="6574837" y="5469249"/>
            <a:ext cx="4644491" cy="530583"/>
            <a:chOff x="6574837" y="2257101"/>
            <a:chExt cx="4644491" cy="53058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28173F-466B-4FAB-A22C-22886EFE9E8B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47F2FDA-1A43-41DA-BD19-39CAE72E22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52E1E0D-9F65-457A-8F9D-26B5A3B918FF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DC3C82D-7366-4B80-91D8-1928F1A72029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C889353-D410-4D41-9EFA-BD96D6349715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1A7EB21-A0F0-4792-A560-3422790C3F3B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123E6C-C49A-49B2-98DB-681674B58F8C}"/>
              </a:ext>
            </a:extLst>
          </p:cNvPr>
          <p:cNvSpPr/>
          <p:nvPr/>
        </p:nvSpPr>
        <p:spPr>
          <a:xfrm>
            <a:off x="6575736" y="2845241"/>
            <a:ext cx="4630759" cy="530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4410FCA-73B3-4389-A805-182508099462}"/>
              </a:ext>
            </a:extLst>
          </p:cNvPr>
          <p:cNvGrpSpPr/>
          <p:nvPr/>
        </p:nvGrpSpPr>
        <p:grpSpPr>
          <a:xfrm>
            <a:off x="6574837" y="3573698"/>
            <a:ext cx="4644491" cy="530583"/>
            <a:chOff x="6574837" y="2257101"/>
            <a:chExt cx="4644491" cy="53058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DA52BCC-A18D-4701-9207-A05896EF2B02}"/>
                </a:ext>
              </a:extLst>
            </p:cNvPr>
            <p:cNvSpPr/>
            <p:nvPr/>
          </p:nvSpPr>
          <p:spPr>
            <a:xfrm>
              <a:off x="10445880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8097A7D-CC28-4539-B205-FE4ED0FB8E18}"/>
                </a:ext>
              </a:extLst>
            </p:cNvPr>
            <p:cNvSpPr/>
            <p:nvPr/>
          </p:nvSpPr>
          <p:spPr>
            <a:xfrm>
              <a:off x="967243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A4950CC-D861-4436-8C33-C90579BD1F00}"/>
                </a:ext>
              </a:extLst>
            </p:cNvPr>
            <p:cNvSpPr/>
            <p:nvPr/>
          </p:nvSpPr>
          <p:spPr>
            <a:xfrm>
              <a:off x="8897082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38633-6C9A-4495-B567-47F4D7A015F1}"/>
                </a:ext>
              </a:extLst>
            </p:cNvPr>
            <p:cNvSpPr/>
            <p:nvPr/>
          </p:nvSpPr>
          <p:spPr>
            <a:xfrm>
              <a:off x="8122683" y="2257101"/>
              <a:ext cx="773448" cy="53058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64DB6A2-7BB1-418C-BE98-25F612E74AF7}"/>
                </a:ext>
              </a:extLst>
            </p:cNvPr>
            <p:cNvSpPr/>
            <p:nvPr/>
          </p:nvSpPr>
          <p:spPr>
            <a:xfrm>
              <a:off x="7347332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D761A09-5D75-4395-A94D-67CCD0A461D8}"/>
                </a:ext>
              </a:extLst>
            </p:cNvPr>
            <p:cNvSpPr/>
            <p:nvPr/>
          </p:nvSpPr>
          <p:spPr>
            <a:xfrm>
              <a:off x="6574837" y="2257101"/>
              <a:ext cx="773448" cy="53058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89139A-3C69-4721-8ABA-06F0F29E779C}"/>
              </a:ext>
            </a:extLst>
          </p:cNvPr>
          <p:cNvSpPr txBox="1"/>
          <p:nvPr/>
        </p:nvSpPr>
        <p:spPr>
          <a:xfrm>
            <a:off x="6573885" y="2208730"/>
            <a:ext cx="4285272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center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640~1280px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(405~820mm)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21EE25-2791-4EE8-BF3C-DC5FA5990B0A}"/>
              </a:ext>
            </a:extLst>
          </p:cNvPr>
          <p:cNvSpPr txBox="1"/>
          <p:nvPr/>
        </p:nvSpPr>
        <p:spPr>
          <a:xfrm>
            <a:off x="6573885" y="4104281"/>
            <a:ext cx="3794753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left - </a:t>
            </a:r>
            <a:r>
              <a:rPr lang="ko-KR" altLang="en-US" sz="1000" dirty="0"/>
              <a:t>시야 영역 </a:t>
            </a:r>
            <a:r>
              <a:rPr lang="en-US" altLang="ko-KR" sz="1000" dirty="0"/>
              <a:t>0~640px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(0~405mm)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A59FF-8879-494F-9499-C4772C95E3D6}"/>
              </a:ext>
            </a:extLst>
          </p:cNvPr>
          <p:cNvSpPr txBox="1"/>
          <p:nvPr/>
        </p:nvSpPr>
        <p:spPr>
          <a:xfrm>
            <a:off x="6573885" y="6002925"/>
            <a:ext cx="4375040" cy="24622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r>
              <a:rPr lang="en-US" altLang="ko-KR" sz="1000" dirty="0"/>
              <a:t>Eye tracking indicator right - </a:t>
            </a:r>
            <a:r>
              <a:rPr lang="ko-KR" altLang="en-US" sz="1000" dirty="0"/>
              <a:t>시야 영역</a:t>
            </a:r>
            <a:r>
              <a:rPr lang="en-US" altLang="ko-KR" sz="1000" dirty="0"/>
              <a:t> 1280~1920px </a:t>
            </a:r>
            <a:r>
              <a:rPr lang="ko-KR" altLang="en-US" sz="1000" dirty="0"/>
              <a:t>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(820~1225mm)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4C45D7-0E0C-4893-BA20-86C5B26239BB}"/>
              </a:ext>
            </a:extLst>
          </p:cNvPr>
          <p:cNvGrpSpPr/>
          <p:nvPr/>
        </p:nvGrpSpPr>
        <p:grpSpPr>
          <a:xfrm flipV="1">
            <a:off x="7413704" y="1057591"/>
            <a:ext cx="2954934" cy="311827"/>
            <a:chOff x="7000656" y="284324"/>
            <a:chExt cx="3790950" cy="400050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EA91FD1-661F-4F65-AF97-8FDF2EAC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305E2FD-662C-4AC9-B0B1-91D407AD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96118" y="284324"/>
              <a:ext cx="200025" cy="40005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679C80-9C1B-4F3F-8509-DAF454571190}"/>
              </a:ext>
            </a:extLst>
          </p:cNvPr>
          <p:cNvGrpSpPr/>
          <p:nvPr/>
        </p:nvGrpSpPr>
        <p:grpSpPr>
          <a:xfrm flipV="1">
            <a:off x="7413704" y="2954631"/>
            <a:ext cx="2954934" cy="311827"/>
            <a:chOff x="7000656" y="284324"/>
            <a:chExt cx="3790950" cy="4000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FC377BD-5CE9-4B54-AB31-4B020256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83FA5997-97B8-4B1C-8AA4-31B6A93E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004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3658F5-1218-4BB3-83B7-C1AFBD8DB203}"/>
              </a:ext>
            </a:extLst>
          </p:cNvPr>
          <p:cNvGrpSpPr/>
          <p:nvPr/>
        </p:nvGrpSpPr>
        <p:grpSpPr>
          <a:xfrm flipV="1">
            <a:off x="7413704" y="4850607"/>
            <a:ext cx="2954934" cy="311827"/>
            <a:chOff x="7000656" y="284324"/>
            <a:chExt cx="3790950" cy="400050"/>
          </a:xfrm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E6CBA689-3A70-4EFC-86AE-14E5231B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0656" y="284324"/>
              <a:ext cx="3790950" cy="400050"/>
            </a:xfrm>
            <a:prstGeom prst="rect">
              <a:avLst/>
            </a:prstGeom>
          </p:spPr>
        </p:pic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400598C6-1C66-47A0-A299-1779FB4A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88081" y="284324"/>
              <a:ext cx="200026" cy="40005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030D32-DEAE-4995-8A7F-DFF1110A44C7}"/>
              </a:ext>
            </a:extLst>
          </p:cNvPr>
          <p:cNvGrpSpPr/>
          <p:nvPr/>
        </p:nvGrpSpPr>
        <p:grpSpPr>
          <a:xfrm>
            <a:off x="4190599" y="5031674"/>
            <a:ext cx="423536" cy="423536"/>
            <a:chOff x="13006173" y="5272768"/>
            <a:chExt cx="3054965" cy="3054967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A95D13A-EFD7-49BE-889E-39A715F7204D}"/>
                </a:ext>
              </a:extLst>
            </p:cNvPr>
            <p:cNvSpPr/>
            <p:nvPr/>
          </p:nvSpPr>
          <p:spPr>
            <a:xfrm>
              <a:off x="13551663" y="5608288"/>
              <a:ext cx="2437294" cy="2404582"/>
            </a:xfrm>
            <a:custGeom>
              <a:avLst/>
              <a:gdLst>
                <a:gd name="connsiteX0" fmla="*/ 111919 w 354806"/>
                <a:gd name="connsiteY0" fmla="*/ 242887 h 350044"/>
                <a:gd name="connsiteX1" fmla="*/ 4762 w 354806"/>
                <a:gd name="connsiteY1" fmla="*/ 42862 h 350044"/>
                <a:gd name="connsiteX2" fmla="*/ 0 w 354806"/>
                <a:gd name="connsiteY2" fmla="*/ 19050 h 350044"/>
                <a:gd name="connsiteX3" fmla="*/ 11906 w 354806"/>
                <a:gd name="connsiteY3" fmla="*/ 2381 h 350044"/>
                <a:gd name="connsiteX4" fmla="*/ 30956 w 354806"/>
                <a:gd name="connsiteY4" fmla="*/ 0 h 350044"/>
                <a:gd name="connsiteX5" fmla="*/ 97631 w 354806"/>
                <a:gd name="connsiteY5" fmla="*/ 76200 h 350044"/>
                <a:gd name="connsiteX6" fmla="*/ 111919 w 354806"/>
                <a:gd name="connsiteY6" fmla="*/ 54769 h 350044"/>
                <a:gd name="connsiteX7" fmla="*/ 145256 w 354806"/>
                <a:gd name="connsiteY7" fmla="*/ 61912 h 350044"/>
                <a:gd name="connsiteX8" fmla="*/ 166687 w 354806"/>
                <a:gd name="connsiteY8" fmla="*/ 47625 h 350044"/>
                <a:gd name="connsiteX9" fmla="*/ 209550 w 354806"/>
                <a:gd name="connsiteY9" fmla="*/ 50006 h 350044"/>
                <a:gd name="connsiteX10" fmla="*/ 221456 w 354806"/>
                <a:gd name="connsiteY10" fmla="*/ 38100 h 350044"/>
                <a:gd name="connsiteX11" fmla="*/ 259556 w 354806"/>
                <a:gd name="connsiteY11" fmla="*/ 33337 h 350044"/>
                <a:gd name="connsiteX12" fmla="*/ 354806 w 354806"/>
                <a:gd name="connsiteY12" fmla="*/ 209550 h 350044"/>
                <a:gd name="connsiteX13" fmla="*/ 338137 w 354806"/>
                <a:gd name="connsiteY13" fmla="*/ 288131 h 350044"/>
                <a:gd name="connsiteX14" fmla="*/ 280987 w 354806"/>
                <a:gd name="connsiteY14" fmla="*/ 340519 h 350044"/>
                <a:gd name="connsiteX15" fmla="*/ 228600 w 354806"/>
                <a:gd name="connsiteY15" fmla="*/ 350044 h 350044"/>
                <a:gd name="connsiteX16" fmla="*/ 23812 w 354806"/>
                <a:gd name="connsiteY16" fmla="*/ 297656 h 350044"/>
                <a:gd name="connsiteX17" fmla="*/ 14287 w 354806"/>
                <a:gd name="connsiteY17" fmla="*/ 273844 h 350044"/>
                <a:gd name="connsiteX18" fmla="*/ 30956 w 354806"/>
                <a:gd name="connsiteY18" fmla="*/ 250031 h 350044"/>
                <a:gd name="connsiteX19" fmla="*/ 111919 w 354806"/>
                <a:gd name="connsiteY19" fmla="*/ 242887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806" h="350044">
                  <a:moveTo>
                    <a:pt x="111919" y="242887"/>
                  </a:moveTo>
                  <a:lnTo>
                    <a:pt x="4762" y="42862"/>
                  </a:lnTo>
                  <a:lnTo>
                    <a:pt x="0" y="19050"/>
                  </a:lnTo>
                  <a:lnTo>
                    <a:pt x="11906" y="2381"/>
                  </a:lnTo>
                  <a:lnTo>
                    <a:pt x="30956" y="0"/>
                  </a:lnTo>
                  <a:lnTo>
                    <a:pt x="97631" y="76200"/>
                  </a:lnTo>
                  <a:lnTo>
                    <a:pt x="111919" y="54769"/>
                  </a:lnTo>
                  <a:lnTo>
                    <a:pt x="145256" y="61912"/>
                  </a:lnTo>
                  <a:lnTo>
                    <a:pt x="166687" y="47625"/>
                  </a:lnTo>
                  <a:lnTo>
                    <a:pt x="209550" y="50006"/>
                  </a:lnTo>
                  <a:lnTo>
                    <a:pt x="221456" y="38100"/>
                  </a:lnTo>
                  <a:lnTo>
                    <a:pt x="259556" y="33337"/>
                  </a:lnTo>
                  <a:lnTo>
                    <a:pt x="354806" y="209550"/>
                  </a:lnTo>
                  <a:lnTo>
                    <a:pt x="338137" y="288131"/>
                  </a:lnTo>
                  <a:lnTo>
                    <a:pt x="280987" y="340519"/>
                  </a:lnTo>
                  <a:lnTo>
                    <a:pt x="228600" y="350044"/>
                  </a:lnTo>
                  <a:lnTo>
                    <a:pt x="23812" y="297656"/>
                  </a:lnTo>
                  <a:lnTo>
                    <a:pt x="14287" y="273844"/>
                  </a:lnTo>
                  <a:lnTo>
                    <a:pt x="30956" y="250031"/>
                  </a:lnTo>
                  <a:lnTo>
                    <a:pt x="111919" y="2428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87EADDA-123D-4B27-8CAE-E646ABAC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13006173" y="5272768"/>
              <a:ext cx="3054965" cy="3054967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D832C1-95F2-4B84-A809-496B70921ECF}"/>
              </a:ext>
            </a:extLst>
          </p:cNvPr>
          <p:cNvSpPr txBox="1"/>
          <p:nvPr/>
        </p:nvSpPr>
        <p:spPr>
          <a:xfrm>
            <a:off x="987346" y="6362265"/>
            <a:ext cx="5108654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**AI menu </a:t>
            </a:r>
            <a:r>
              <a:rPr lang="ko-KR" altLang="en-US" sz="1000" dirty="0">
                <a:solidFill>
                  <a:srgbClr val="7030A0"/>
                </a:solidFill>
              </a:rPr>
              <a:t>호출 시 </a:t>
            </a:r>
            <a:r>
              <a:rPr lang="en-US" altLang="ko-KR" sz="1000" dirty="0">
                <a:solidFill>
                  <a:srgbClr val="7030A0"/>
                </a:solidFill>
              </a:rPr>
              <a:t>/ </a:t>
            </a:r>
            <a:r>
              <a:rPr lang="ko-KR" altLang="en-US" sz="1000" dirty="0">
                <a:solidFill>
                  <a:srgbClr val="7030A0"/>
                </a:solidFill>
              </a:rPr>
              <a:t>발화 시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r>
              <a:rPr lang="ko-KR" altLang="en-US" sz="1000" dirty="0">
                <a:solidFill>
                  <a:srgbClr val="7030A0"/>
                </a:solidFill>
              </a:rPr>
              <a:t>가지 경우에만 손을 화면으로 뻗는 동작으로 필드 활성화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D172AF-CC99-4FD5-8C4B-6B2AEF389763}"/>
              </a:ext>
            </a:extLst>
          </p:cNvPr>
          <p:cNvSpPr txBox="1"/>
          <p:nvPr/>
        </p:nvSpPr>
        <p:spPr>
          <a:xfrm>
            <a:off x="6588570" y="6362265"/>
            <a:ext cx="463075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**</a:t>
            </a:r>
            <a:r>
              <a:rPr lang="ko-KR" altLang="en-US" sz="1000" dirty="0">
                <a:solidFill>
                  <a:srgbClr val="7030A0"/>
                </a:solidFill>
              </a:rPr>
              <a:t>수동 주행 진입시점부터 도착시점까지 활성화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32ED3C-59B2-42F1-BF07-341E4231905A}"/>
              </a:ext>
            </a:extLst>
          </p:cNvPr>
          <p:cNvSpPr txBox="1"/>
          <p:nvPr/>
        </p:nvSpPr>
        <p:spPr>
          <a:xfrm>
            <a:off x="987346" y="595998"/>
            <a:ext cx="1471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자동 주행 </a:t>
            </a:r>
            <a:r>
              <a:rPr lang="en-US" altLang="ko-KR" sz="1200" b="1" dirty="0"/>
              <a:t>v-touch</a:t>
            </a:r>
            <a:endParaRPr lang="ko-KR" altLang="en-US" sz="12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0D513C-7668-4FB9-B30F-40BB500E0997}"/>
              </a:ext>
            </a:extLst>
          </p:cNvPr>
          <p:cNvSpPr txBox="1"/>
          <p:nvPr/>
        </p:nvSpPr>
        <p:spPr>
          <a:xfrm>
            <a:off x="6575736" y="595998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수동 주행 </a:t>
            </a:r>
            <a:r>
              <a:rPr lang="en-US" altLang="ko-KR" sz="1200" b="1" dirty="0"/>
              <a:t>AI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064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09433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Welcome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White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(White)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FCW warning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Red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(Red)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Auto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Turquoise Blue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(Turquoise 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2165229"/>
            <a:ext cx="1296000" cy="8869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Manual D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Amber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(Amber)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80845" y="3502325"/>
            <a:ext cx="8548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0845" y="2296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0845" y="43876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목적지</a:t>
            </a:r>
          </a:p>
        </p:txBody>
      </p:sp>
      <p:pic>
        <p:nvPicPr>
          <p:cNvPr id="17" name="Picture 5" descr="U:\2019년\color\44c2ca973a43bfe20a41a49fef3fb980.jpg">
            <a:extLst>
              <a:ext uri="{FF2B5EF4-FFF2-40B4-BE49-F238E27FC236}">
                <a16:creationId xmlns:a16="http://schemas.microsoft.com/office/drawing/2014/main" id="{109529E8-C277-4F84-9521-39FACAD89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27362" r="11809" b="27362"/>
          <a:stretch/>
        </p:blipFill>
        <p:spPr bwMode="auto">
          <a:xfrm>
            <a:off x="6369649" y="1143962"/>
            <a:ext cx="1496358" cy="8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U:\2019년\color\73f5bca36cb50ef80e3780d216a79e41.jpg">
            <a:extLst>
              <a:ext uri="{FF2B5EF4-FFF2-40B4-BE49-F238E27FC236}">
                <a16:creationId xmlns:a16="http://schemas.microsoft.com/office/drawing/2014/main" id="{FBDD814E-6B06-45ED-8694-44D7C66B3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18009" r="31865" b="22105"/>
          <a:stretch/>
        </p:blipFill>
        <p:spPr bwMode="auto">
          <a:xfrm>
            <a:off x="5006557" y="1123427"/>
            <a:ext cx="668458" cy="9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2915742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점심식사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Orange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(Orange)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8246870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</a:rPr>
              <a:t>프로포즈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Pink +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(Purple)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6469828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콘서트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Bluish purple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(Blue)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711D8B-D2FA-4A42-93B1-05519C79A72C}"/>
              </a:ext>
            </a:extLst>
          </p:cNvPr>
          <p:cNvSpPr/>
          <p:nvPr/>
        </p:nvSpPr>
        <p:spPr>
          <a:xfrm>
            <a:off x="4692785" y="4008104"/>
            <a:ext cx="1296000" cy="8796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호텔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Olive green</a:t>
            </a:r>
          </a:p>
          <a:p>
            <a:pPr algn="ctr">
              <a:lnSpc>
                <a:spcPct val="150000"/>
              </a:lnSpc>
            </a:pPr>
            <a:r>
              <a:rPr lang="en-US" altLang="ko-KR" sz="1000" strike="sngStrike" dirty="0">
                <a:solidFill>
                  <a:schemeClr val="tx1"/>
                </a:solidFill>
              </a:rPr>
              <a:t>(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미정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76AC15-8A95-4DCD-B164-D94F092AB26C}"/>
              </a:ext>
            </a:extLst>
          </p:cNvPr>
          <p:cNvSpPr/>
          <p:nvPr/>
        </p:nvSpPr>
        <p:spPr>
          <a:xfrm>
            <a:off x="10619134" y="6545969"/>
            <a:ext cx="1572866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괄호 안은 </a:t>
            </a:r>
            <a:r>
              <a:rPr lang="ko-KR" altLang="en-US" sz="1000" kern="100" dirty="0" err="1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라이팅</a:t>
            </a:r>
            <a:r>
              <a:rPr lang="ko-KR" altLang="en-US" sz="1000" kern="100" dirty="0">
                <a:solidFill>
                  <a:srgbClr val="7030A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컬러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929514-4D43-4BAC-BAE0-609F1873B331}"/>
              </a:ext>
            </a:extLst>
          </p:cNvPr>
          <p:cNvSpPr/>
          <p:nvPr/>
        </p:nvSpPr>
        <p:spPr>
          <a:xfrm>
            <a:off x="0" y="6168860"/>
            <a:ext cx="2386800" cy="68914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**</a:t>
            </a:r>
            <a:r>
              <a:rPr lang="ko-KR" altLang="en-US" sz="1000" dirty="0">
                <a:solidFill>
                  <a:schemeClr val="bg1"/>
                </a:solidFill>
              </a:rPr>
              <a:t>업데이트 예정</a:t>
            </a:r>
            <a:r>
              <a:rPr lang="en-US" altLang="ko-KR" sz="1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GUI </a:t>
            </a:r>
            <a:r>
              <a:rPr lang="ko-KR" altLang="en-US" sz="1000" dirty="0">
                <a:solidFill>
                  <a:schemeClr val="bg1"/>
                </a:solidFill>
              </a:rPr>
              <a:t>진행에 따라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목적지 키 컬러 및 </a:t>
            </a:r>
            <a:r>
              <a:rPr lang="ko-KR" altLang="en-US" sz="1000" dirty="0" err="1">
                <a:solidFill>
                  <a:schemeClr val="bg1"/>
                </a:solidFill>
              </a:rPr>
              <a:t>라이팅</a:t>
            </a:r>
            <a:r>
              <a:rPr lang="ko-KR" altLang="en-US" sz="1000" dirty="0">
                <a:solidFill>
                  <a:schemeClr val="bg1"/>
                </a:solidFill>
              </a:rPr>
              <a:t> 컬러 선정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B4E1F-BC24-4DA8-A813-78F3FB0849D5}"/>
              </a:ext>
            </a:extLst>
          </p:cNvPr>
          <p:cNvSpPr/>
          <p:nvPr/>
        </p:nvSpPr>
        <p:spPr>
          <a:xfrm>
            <a:off x="4958189" y="5087823"/>
            <a:ext cx="773973" cy="9058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6E906C3-1C21-4F2D-9212-51784806A9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 t="37961" r="61708" b="37522"/>
          <a:stretch/>
        </p:blipFill>
        <p:spPr>
          <a:xfrm>
            <a:off x="3184618" y="5114042"/>
            <a:ext cx="745630" cy="8796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496F64-28B7-40AD-B8EE-770F546B8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t="8381" r="61945" b="67102"/>
          <a:stretch/>
        </p:blipFill>
        <p:spPr>
          <a:xfrm>
            <a:off x="6745013" y="5114041"/>
            <a:ext cx="745629" cy="8796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084AE89-5D0F-437C-90CA-6BD64B859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67788" r="42330" b="7695"/>
          <a:stretch/>
        </p:blipFill>
        <p:spPr>
          <a:xfrm>
            <a:off x="8518583" y="5114041"/>
            <a:ext cx="745630" cy="8796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8E9388-41A1-4E6B-BB9D-A924942D2663}"/>
              </a:ext>
            </a:extLst>
          </p:cNvPr>
          <p:cNvSpPr/>
          <p:nvPr/>
        </p:nvSpPr>
        <p:spPr>
          <a:xfrm>
            <a:off x="3177992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BE737F-C0F0-4A9A-823B-A4F4C2A52CE0}"/>
              </a:ext>
            </a:extLst>
          </p:cNvPr>
          <p:cNvSpPr/>
          <p:nvPr/>
        </p:nvSpPr>
        <p:spPr>
          <a:xfrm>
            <a:off x="8503493" y="5393564"/>
            <a:ext cx="773973" cy="600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TBD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401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545587-7D5D-42AC-BE15-6EF4E69D5699}"/>
              </a:ext>
            </a:extLst>
          </p:cNvPr>
          <p:cNvCxnSpPr>
            <a:cxnSpLocks/>
          </p:cNvCxnSpPr>
          <p:nvPr/>
        </p:nvCxnSpPr>
        <p:spPr>
          <a:xfrm>
            <a:off x="5549501" y="2760713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CFD8850A-EAB4-495A-BB42-6A4A1B5C3CE5}"/>
              </a:ext>
            </a:extLst>
          </p:cNvPr>
          <p:cNvCxnSpPr>
            <a:cxnSpLocks/>
          </p:cNvCxnSpPr>
          <p:nvPr/>
        </p:nvCxnSpPr>
        <p:spPr>
          <a:xfrm>
            <a:off x="6053180" y="1236897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6E17921A-7829-42BC-8F4F-795E8DF3AA99}"/>
              </a:ext>
            </a:extLst>
          </p:cNvPr>
          <p:cNvCxnSpPr>
            <a:cxnSpLocks/>
          </p:cNvCxnSpPr>
          <p:nvPr/>
        </p:nvCxnSpPr>
        <p:spPr>
          <a:xfrm flipH="1">
            <a:off x="3372810" y="2761673"/>
            <a:ext cx="3056254" cy="927557"/>
          </a:xfrm>
          <a:prstGeom prst="bentConnector4">
            <a:avLst>
              <a:gd name="adj1" fmla="val -25972"/>
              <a:gd name="adj2" fmla="val 5791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3D25722-D12C-43EA-A1BD-44BD94322F2C}"/>
              </a:ext>
            </a:extLst>
          </p:cNvPr>
          <p:cNvCxnSpPr>
            <a:cxnSpLocks/>
          </p:cNvCxnSpPr>
          <p:nvPr/>
        </p:nvCxnSpPr>
        <p:spPr>
          <a:xfrm>
            <a:off x="6799653" y="3997565"/>
            <a:ext cx="1804597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C3146A4-9E81-47FC-B6C2-65BC8179E68E}"/>
              </a:ext>
            </a:extLst>
          </p:cNvPr>
          <p:cNvCxnSpPr>
            <a:cxnSpLocks/>
          </p:cNvCxnSpPr>
          <p:nvPr/>
        </p:nvCxnSpPr>
        <p:spPr>
          <a:xfrm>
            <a:off x="4087267" y="2764171"/>
            <a:ext cx="52995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A528-A466-4FF2-BE11-D16FBD3A18F6}"/>
              </a:ext>
            </a:extLst>
          </p:cNvPr>
          <p:cNvGrpSpPr/>
          <p:nvPr/>
        </p:nvGrpSpPr>
        <p:grpSpPr>
          <a:xfrm>
            <a:off x="0" y="0"/>
            <a:ext cx="12192000" cy="389107"/>
            <a:chOff x="0" y="0"/>
            <a:chExt cx="12192000" cy="389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CBC0FE-161B-4E9B-8795-15374B2C86D9}"/>
                </a:ext>
              </a:extLst>
            </p:cNvPr>
            <p:cNvSpPr/>
            <p:nvPr/>
          </p:nvSpPr>
          <p:spPr>
            <a:xfrm>
              <a:off x="0" y="0"/>
              <a:ext cx="136187" cy="3891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2611919-2B80-4CA7-B5C1-0D010752F544}"/>
                </a:ext>
              </a:extLst>
            </p:cNvPr>
            <p:cNvCxnSpPr/>
            <p:nvPr/>
          </p:nvCxnSpPr>
          <p:spPr>
            <a:xfrm>
              <a:off x="0" y="389107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FC0D36-19CF-4F29-899A-448537201CEF}"/>
              </a:ext>
            </a:extLst>
          </p:cNvPr>
          <p:cNvSpPr txBox="1"/>
          <p:nvPr/>
        </p:nvSpPr>
        <p:spPr>
          <a:xfrm>
            <a:off x="136187" y="1977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Structure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9534" y="1046003"/>
            <a:ext cx="1259441" cy="38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1635" y="1046003"/>
            <a:ext cx="1109897" cy="3883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Welcome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open)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14192" y="1112676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72958" y="1112676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제안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85513" y="77821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5513" y="110938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5513" y="1440555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6054" y="2570299"/>
            <a:ext cx="1256106" cy="3883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자동 주행 기본 화면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map / </a:t>
            </a:r>
            <a:r>
              <a:rPr lang="ko-KR" altLang="en-US" sz="900" dirty="0">
                <a:solidFill>
                  <a:schemeClr val="tx1"/>
                </a:solidFill>
              </a:rPr>
              <a:t>도착지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19129" y="352765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A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19129" y="385882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B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19129" y="418999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6054" y="5278047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주행 모드 변경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12493" y="5278047"/>
            <a:ext cx="125610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Eye tracking </a:t>
            </a:r>
            <a:r>
              <a:rPr lang="ko-KR" altLang="en-US" sz="900" dirty="0">
                <a:solidFill>
                  <a:schemeClr val="tx1"/>
                </a:solidFill>
              </a:rPr>
              <a:t>가이드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71259" y="5278047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기본 화면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06054" y="6327249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차량 추돌 경고 노출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471010" y="6327787"/>
            <a:ext cx="1256105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목적지 도착 알림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310655" y="6256688"/>
            <a:ext cx="1256106" cy="388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idle</a:t>
            </a:r>
            <a:r>
              <a:rPr lang="ko-KR" altLang="en-US" sz="900" dirty="0">
                <a:solidFill>
                  <a:schemeClr val="tx1"/>
                </a:solidFill>
              </a:rPr>
              <a:t> 화면 전환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(screen - close)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2309" y="2628838"/>
            <a:ext cx="971907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AI Menu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9776" y="6327787"/>
            <a:ext cx="921208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하차 가이드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253643" y="6327787"/>
            <a:ext cx="75435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AI </a:t>
            </a:r>
            <a:r>
              <a:rPr lang="ko-KR" altLang="en-US" sz="900" dirty="0">
                <a:solidFill>
                  <a:schemeClr val="tx1"/>
                </a:solidFill>
              </a:rPr>
              <a:t>퇴장</a:t>
            </a:r>
          </a:p>
        </p:txBody>
      </p:sp>
      <p:cxnSp>
        <p:nvCxnSpPr>
          <p:cNvPr id="7" name="직선 화살표 연결선 6"/>
          <p:cNvCxnSpPr>
            <a:stCxn id="11" idx="3"/>
            <a:endCxn id="12" idx="1"/>
          </p:cNvCxnSpPr>
          <p:nvPr/>
        </p:nvCxnSpPr>
        <p:spPr>
          <a:xfrm>
            <a:off x="1898975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311532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70298" y="1240189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cxnSpLocks/>
          </p:cNvCxnSpPr>
          <p:nvPr/>
        </p:nvCxnSpPr>
        <p:spPr>
          <a:xfrm>
            <a:off x="3938588" y="3995443"/>
            <a:ext cx="67863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27" idx="3"/>
            <a:endCxn id="28" idx="1"/>
          </p:cNvCxnSpPr>
          <p:nvPr/>
        </p:nvCxnSpPr>
        <p:spPr>
          <a:xfrm>
            <a:off x="4015950" y="5405560"/>
            <a:ext cx="59654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29" idx="1"/>
          </p:cNvCxnSpPr>
          <p:nvPr/>
        </p:nvCxnSpPr>
        <p:spPr>
          <a:xfrm>
            <a:off x="5868599" y="5405560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3"/>
            <a:endCxn id="32" idx="1"/>
          </p:cNvCxnSpPr>
          <p:nvPr/>
        </p:nvCxnSpPr>
        <p:spPr>
          <a:xfrm>
            <a:off x="4162160" y="6454762"/>
            <a:ext cx="30885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27115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950983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8007996" y="6454762"/>
            <a:ext cx="302660" cy="538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대괄호 68"/>
          <p:cNvSpPr/>
          <p:nvPr/>
        </p:nvSpPr>
        <p:spPr>
          <a:xfrm>
            <a:off x="4462679" y="3660607"/>
            <a:ext cx="156449" cy="98829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왼쪽 대괄호 78"/>
          <p:cNvSpPr/>
          <p:nvPr/>
        </p:nvSpPr>
        <p:spPr>
          <a:xfrm flipH="1">
            <a:off x="7213494" y="923936"/>
            <a:ext cx="139435" cy="949008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3467040" y="4002134"/>
            <a:ext cx="6179880" cy="1276594"/>
          </a:xfrm>
          <a:custGeom>
            <a:avLst/>
            <a:gdLst>
              <a:gd name="connsiteX0" fmla="*/ 3600450 w 3886200"/>
              <a:gd name="connsiteY0" fmla="*/ 0 h 1104900"/>
              <a:gd name="connsiteX1" fmla="*/ 3886200 w 3886200"/>
              <a:gd name="connsiteY1" fmla="*/ 0 h 1104900"/>
              <a:gd name="connsiteX2" fmla="*/ 3886200 w 3886200"/>
              <a:gd name="connsiteY2" fmla="*/ 790575 h 1104900"/>
              <a:gd name="connsiteX3" fmla="*/ 0 w 3886200"/>
              <a:gd name="connsiteY3" fmla="*/ 790575 h 1104900"/>
              <a:gd name="connsiteX4" fmla="*/ 0 w 3886200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104900">
                <a:moveTo>
                  <a:pt x="3600450" y="0"/>
                </a:moveTo>
                <a:lnTo>
                  <a:pt x="3886200" y="0"/>
                </a:lnTo>
                <a:lnTo>
                  <a:pt x="3886200" y="790575"/>
                </a:lnTo>
                <a:lnTo>
                  <a:pt x="0" y="790575"/>
                </a:lnTo>
                <a:lnTo>
                  <a:pt x="0" y="11049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3406140" y="1987933"/>
            <a:ext cx="6012180" cy="422731"/>
          </a:xfrm>
          <a:custGeom>
            <a:avLst/>
            <a:gdLst>
              <a:gd name="connsiteX0" fmla="*/ 5057775 w 5057775"/>
              <a:gd name="connsiteY0" fmla="*/ 0 h 914400"/>
              <a:gd name="connsiteX1" fmla="*/ 5057775 w 5057775"/>
              <a:gd name="connsiteY1" fmla="*/ 276225 h 914400"/>
              <a:gd name="connsiteX2" fmla="*/ 0 w 5057775"/>
              <a:gd name="connsiteY2" fmla="*/ 276225 h 914400"/>
              <a:gd name="connsiteX3" fmla="*/ 0 w 505777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75" h="914400">
                <a:moveTo>
                  <a:pt x="5057775" y="0"/>
                </a:moveTo>
                <a:lnTo>
                  <a:pt x="5057775" y="276225"/>
                </a:lnTo>
                <a:lnTo>
                  <a:pt x="0" y="276225"/>
                </a:lnTo>
                <a:lnTo>
                  <a:pt x="0" y="91440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대괄호 82"/>
          <p:cNvSpPr/>
          <p:nvPr/>
        </p:nvSpPr>
        <p:spPr>
          <a:xfrm>
            <a:off x="6429064" y="923937"/>
            <a:ext cx="156449" cy="949007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왼쪽 대괄호 83"/>
          <p:cNvSpPr/>
          <p:nvPr/>
        </p:nvSpPr>
        <p:spPr>
          <a:xfrm flipH="1">
            <a:off x="5242775" y="3648924"/>
            <a:ext cx="156449" cy="999980"/>
          </a:xfrm>
          <a:prstGeom prst="leftBracket">
            <a:avLst>
              <a:gd name="adj" fmla="val 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1761767" y="2764486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1761767" y="3923417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1761767" y="5405560"/>
            <a:ext cx="114095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자유형 90"/>
          <p:cNvSpPr/>
          <p:nvPr/>
        </p:nvSpPr>
        <p:spPr>
          <a:xfrm>
            <a:off x="1587552" y="2763737"/>
            <a:ext cx="174215" cy="2641805"/>
          </a:xfrm>
          <a:custGeom>
            <a:avLst/>
            <a:gdLst>
              <a:gd name="connsiteX0" fmla="*/ 133350 w 133350"/>
              <a:gd name="connsiteY0" fmla="*/ 3676650 h 3676650"/>
              <a:gd name="connsiteX1" fmla="*/ 133350 w 133350"/>
              <a:gd name="connsiteY1" fmla="*/ 0 h 3676650"/>
              <a:gd name="connsiteX2" fmla="*/ 0 w 133350"/>
              <a:gd name="connsiteY2" fmla="*/ 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676650">
                <a:moveTo>
                  <a:pt x="133350" y="3676650"/>
                </a:move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24375" y="5268987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924375" y="3753102"/>
            <a:ext cx="791395" cy="295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MUSIC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921017" y="2616898"/>
            <a:ext cx="791395" cy="2951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NAVI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39534" y="886974"/>
            <a:ext cx="561646" cy="158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entrance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9223862" y="6102315"/>
            <a:ext cx="342899" cy="154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exit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549501" y="3860460"/>
            <a:ext cx="1256106" cy="2550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사운드 컨트롤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>
            <a:off x="5246841" y="3997565"/>
            <a:ext cx="3026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2118BD-1944-4B75-B6B1-1581B3A88215}"/>
              </a:ext>
            </a:extLst>
          </p:cNvPr>
          <p:cNvSpPr/>
          <p:nvPr/>
        </p:nvSpPr>
        <p:spPr>
          <a:xfrm>
            <a:off x="2906133" y="2408295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sc_automatic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20CBFB-EF21-4293-9925-E589832B8A32}"/>
              </a:ext>
            </a:extLst>
          </p:cNvPr>
          <p:cNvSpPr/>
          <p:nvPr/>
        </p:nvSpPr>
        <p:spPr>
          <a:xfrm>
            <a:off x="5550183" y="3689230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sc_s_con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E85520-AFF6-40A6-8BDD-B450AEC241D5}"/>
              </a:ext>
            </a:extLst>
          </p:cNvPr>
          <p:cNvGrpSpPr/>
          <p:nvPr/>
        </p:nvGrpSpPr>
        <p:grpSpPr>
          <a:xfrm>
            <a:off x="2904598" y="3689230"/>
            <a:ext cx="1255421" cy="424617"/>
            <a:chOff x="2906054" y="3270303"/>
            <a:chExt cx="1109896" cy="424617"/>
          </a:xfrm>
        </p:grpSpPr>
        <p:sp>
          <p:nvSpPr>
            <p:cNvPr id="22" name="직사각형 21"/>
            <p:cNvSpPr/>
            <p:nvPr/>
          </p:nvSpPr>
          <p:spPr>
            <a:xfrm>
              <a:off x="2906054" y="3439895"/>
              <a:ext cx="1109896" cy="255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음악 선택 메뉴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E3A9537-040D-46FC-8A4D-F03D43E12A74}"/>
                </a:ext>
              </a:extLst>
            </p:cNvPr>
            <p:cNvSpPr/>
            <p:nvPr/>
          </p:nvSpPr>
          <p:spPr>
            <a:xfrm>
              <a:off x="2906054" y="3270303"/>
              <a:ext cx="1109896" cy="17298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bg1"/>
                  </a:solidFill>
                </a:rPr>
                <a:t>sc_m_sel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446A2E-BBB4-485E-8A4C-B3A9B6A2416D}"/>
              </a:ext>
            </a:extLst>
          </p:cNvPr>
          <p:cNvSpPr/>
          <p:nvPr/>
        </p:nvSpPr>
        <p:spPr>
          <a:xfrm>
            <a:off x="6171941" y="51062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F94C65F-0E6A-4343-A08B-1D9D926C9461}"/>
              </a:ext>
            </a:extLst>
          </p:cNvPr>
          <p:cNvSpPr/>
          <p:nvPr/>
        </p:nvSpPr>
        <p:spPr>
          <a:xfrm>
            <a:off x="2906054" y="6164412"/>
            <a:ext cx="1255424" cy="1695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sc_manual_alert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A15A87-0DB2-4DF8-8FE6-8FE6E9B182F7}"/>
              </a:ext>
            </a:extLst>
          </p:cNvPr>
          <p:cNvSpPr/>
          <p:nvPr/>
        </p:nvSpPr>
        <p:spPr>
          <a:xfrm>
            <a:off x="3467041" y="5406667"/>
            <a:ext cx="4311114" cy="754584"/>
          </a:xfrm>
          <a:custGeom>
            <a:avLst/>
            <a:gdLst>
              <a:gd name="connsiteX0" fmla="*/ 4533900 w 4533900"/>
              <a:gd name="connsiteY0" fmla="*/ 0 h 781050"/>
              <a:gd name="connsiteX1" fmla="*/ 4533900 w 4533900"/>
              <a:gd name="connsiteY1" fmla="*/ 361950 h 781050"/>
              <a:gd name="connsiteX2" fmla="*/ 0 w 4533900"/>
              <a:gd name="connsiteY2" fmla="*/ 361950 h 781050"/>
              <a:gd name="connsiteX3" fmla="*/ 0 w 453390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781050">
                <a:moveTo>
                  <a:pt x="4533900" y="0"/>
                </a:moveTo>
                <a:lnTo>
                  <a:pt x="4533900" y="361950"/>
                </a:lnTo>
                <a:lnTo>
                  <a:pt x="0" y="361950"/>
                </a:lnTo>
                <a:lnTo>
                  <a:pt x="0" y="781050"/>
                </a:lnTo>
              </a:path>
            </a:pathLst>
          </a:cu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7F12CC-2B19-4DB6-8515-58ADCA4C2E84}"/>
              </a:ext>
            </a:extLst>
          </p:cNvPr>
          <p:cNvSpPr/>
          <p:nvPr/>
        </p:nvSpPr>
        <p:spPr>
          <a:xfrm>
            <a:off x="6585513" y="1769270"/>
            <a:ext cx="624923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일정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8AEF3B1-F12E-4D8B-A704-29B249DD73D8}"/>
              </a:ext>
            </a:extLst>
          </p:cNvPr>
          <p:cNvCxnSpPr>
            <a:cxnSpLocks/>
          </p:cNvCxnSpPr>
          <p:nvPr/>
        </p:nvCxnSpPr>
        <p:spPr>
          <a:xfrm>
            <a:off x="6429064" y="1558678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205309" y="1244951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7CAFC5-E338-42E8-BDA8-D95C9EC4C4E6}"/>
              </a:ext>
            </a:extLst>
          </p:cNvPr>
          <p:cNvCxnSpPr/>
          <p:nvPr/>
        </p:nvCxnSpPr>
        <p:spPr>
          <a:xfrm>
            <a:off x="7205309" y="1558933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AF47147-D477-4285-A4ED-C1D8A4D8504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352929" y="1244951"/>
            <a:ext cx="2065391" cy="870682"/>
          </a:xfrm>
          <a:prstGeom prst="bentConnector3">
            <a:avLst>
              <a:gd name="adj1" fmla="val 100000"/>
            </a:avLst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D6901D5-2079-4A4B-8E26-301DD67CC2A9}"/>
              </a:ext>
            </a:extLst>
          </p:cNvPr>
          <p:cNvSpPr/>
          <p:nvPr/>
        </p:nvSpPr>
        <p:spPr>
          <a:xfrm>
            <a:off x="4619129" y="4521272"/>
            <a:ext cx="624924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</a:t>
            </a:r>
            <a:r>
              <a:rPr lang="en-US" altLang="ko-KR" sz="900" dirty="0">
                <a:solidFill>
                  <a:schemeClr val="tx1"/>
                </a:solidFill>
              </a:rPr>
              <a:t>D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2A0874-425A-4A77-A488-7AA7675B47F6}"/>
              </a:ext>
            </a:extLst>
          </p:cNvPr>
          <p:cNvCxnSpPr>
            <a:cxnSpLocks/>
          </p:cNvCxnSpPr>
          <p:nvPr/>
        </p:nvCxnSpPr>
        <p:spPr>
          <a:xfrm>
            <a:off x="4462679" y="4317050"/>
            <a:ext cx="156449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26969F0-2AE3-4293-B407-976325D3B349}"/>
              </a:ext>
            </a:extLst>
          </p:cNvPr>
          <p:cNvCxnSpPr/>
          <p:nvPr/>
        </p:nvCxnSpPr>
        <p:spPr>
          <a:xfrm>
            <a:off x="5242775" y="4319448"/>
            <a:ext cx="152383" cy="0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E6B74F46-7BAA-4E88-A0B4-69A58909502B}"/>
              </a:ext>
            </a:extLst>
          </p:cNvPr>
          <p:cNvSpPr/>
          <p:nvPr/>
        </p:nvSpPr>
        <p:spPr>
          <a:xfrm>
            <a:off x="7606917" y="1098163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8A6DE18-E265-4489-AC5B-2135807955B1}"/>
              </a:ext>
            </a:extLst>
          </p:cNvPr>
          <p:cNvCxnSpPr>
            <a:stCxn id="50" idx="0"/>
            <a:endCxn id="17" idx="0"/>
          </p:cNvCxnSpPr>
          <p:nvPr/>
        </p:nvCxnSpPr>
        <p:spPr>
          <a:xfrm rot="16200000" flipV="1">
            <a:off x="7277758" y="398432"/>
            <a:ext cx="319948" cy="1079513"/>
          </a:xfrm>
          <a:prstGeom prst="bentConnector3">
            <a:avLst>
              <a:gd name="adj1" fmla="val 141365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82AC5B5-FA34-4DEC-9A30-4EC23EB7AFB1}"/>
              </a:ext>
            </a:extLst>
          </p:cNvPr>
          <p:cNvSpPr/>
          <p:nvPr/>
        </p:nvSpPr>
        <p:spPr>
          <a:xfrm>
            <a:off x="4617219" y="2633201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음악 변경 제안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E24497DB-7D8F-451B-9201-674FA505C3FF}"/>
              </a:ext>
            </a:extLst>
          </p:cNvPr>
          <p:cNvSpPr/>
          <p:nvPr/>
        </p:nvSpPr>
        <p:spPr>
          <a:xfrm>
            <a:off x="5847421" y="2614886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BBAC2284-A44E-4A98-A96C-2CFC93B7F392}"/>
              </a:ext>
            </a:extLst>
          </p:cNvPr>
          <p:cNvCxnSpPr>
            <a:cxnSpLocks/>
            <a:stCxn id="129" idx="0"/>
            <a:endCxn id="70" idx="0"/>
          </p:cNvCxnSpPr>
          <p:nvPr/>
        </p:nvCxnSpPr>
        <p:spPr>
          <a:xfrm rot="16200000" flipV="1">
            <a:off x="4772624" y="1169517"/>
            <a:ext cx="206591" cy="2684147"/>
          </a:xfrm>
          <a:prstGeom prst="bentConnector3">
            <a:avLst>
              <a:gd name="adj1" fmla="val 162703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F374F8-C5AD-4FD8-AFFF-4144D29A82EF}"/>
              </a:ext>
            </a:extLst>
          </p:cNvPr>
          <p:cNvSpPr/>
          <p:nvPr/>
        </p:nvSpPr>
        <p:spPr>
          <a:xfrm>
            <a:off x="7204598" y="3876329"/>
            <a:ext cx="1109896" cy="2550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수동 주행 제안</a:t>
            </a:r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B6707C52-C060-42BB-8A0E-8402BC64496D}"/>
              </a:ext>
            </a:extLst>
          </p:cNvPr>
          <p:cNvSpPr/>
          <p:nvPr/>
        </p:nvSpPr>
        <p:spPr>
          <a:xfrm>
            <a:off x="8447693" y="3854068"/>
            <a:ext cx="741142" cy="293574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Y/N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8DE05E0A-D308-4ADC-9D60-8A09A78D596D}"/>
              </a:ext>
            </a:extLst>
          </p:cNvPr>
          <p:cNvCxnSpPr>
            <a:cxnSpLocks/>
            <a:stCxn id="154" idx="0"/>
            <a:endCxn id="75" idx="0"/>
          </p:cNvCxnSpPr>
          <p:nvPr/>
        </p:nvCxnSpPr>
        <p:spPr>
          <a:xfrm rot="16200000" flipV="1">
            <a:off x="6092868" y="1128671"/>
            <a:ext cx="164838" cy="5285955"/>
          </a:xfrm>
          <a:prstGeom prst="bentConnector3">
            <a:avLst>
              <a:gd name="adj1" fmla="val 238682"/>
            </a:avLst>
          </a:prstGeom>
          <a:ln w="6350">
            <a:solidFill>
              <a:schemeClr val="tx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3BECFF2-CBE1-4954-8300-6B7BB9600E8D}"/>
              </a:ext>
            </a:extLst>
          </p:cNvPr>
          <p:cNvCxnSpPr>
            <a:cxnSpLocks/>
          </p:cNvCxnSpPr>
          <p:nvPr/>
        </p:nvCxnSpPr>
        <p:spPr>
          <a:xfrm>
            <a:off x="7427365" y="5405560"/>
            <a:ext cx="350789" cy="0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06219CE-D66B-40D2-9489-86A30D9B25F5}"/>
              </a:ext>
            </a:extLst>
          </p:cNvPr>
          <p:cNvSpPr/>
          <p:nvPr/>
        </p:nvSpPr>
        <p:spPr>
          <a:xfrm>
            <a:off x="6672772" y="2564116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A8A18FE-1A1A-4870-9DC4-0F9C7F52D666}"/>
              </a:ext>
            </a:extLst>
          </p:cNvPr>
          <p:cNvSpPr/>
          <p:nvPr/>
        </p:nvSpPr>
        <p:spPr>
          <a:xfrm>
            <a:off x="5847421" y="2280781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7144E09-DEB0-4588-808A-EAF58DF5028E}"/>
              </a:ext>
            </a:extLst>
          </p:cNvPr>
          <p:cNvSpPr/>
          <p:nvPr/>
        </p:nvSpPr>
        <p:spPr>
          <a:xfrm>
            <a:off x="8461982" y="1037547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5ADBE90-EC28-438B-B447-A1E2E311478E}"/>
              </a:ext>
            </a:extLst>
          </p:cNvPr>
          <p:cNvSpPr/>
          <p:nvPr/>
        </p:nvSpPr>
        <p:spPr>
          <a:xfrm>
            <a:off x="7606950" y="65287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B6DFDDC-112A-4DBA-84AE-DD25F4562592}"/>
              </a:ext>
            </a:extLst>
          </p:cNvPr>
          <p:cNvSpPr/>
          <p:nvPr/>
        </p:nvSpPr>
        <p:spPr>
          <a:xfrm>
            <a:off x="9193781" y="3797325"/>
            <a:ext cx="4014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91ED649-174A-42F0-BB49-AF05C0478D7A}"/>
              </a:ext>
            </a:extLst>
          </p:cNvPr>
          <p:cNvSpPr/>
          <p:nvPr/>
        </p:nvSpPr>
        <p:spPr>
          <a:xfrm>
            <a:off x="8455313" y="3472997"/>
            <a:ext cx="3705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/>
              <a:t>NO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715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wrap="none" lIns="72000" tIns="0" rIns="72000" bIns="0"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16439</TotalTime>
  <Words>4560</Words>
  <Application>Microsoft Office PowerPoint</Application>
  <PresentationFormat>와이드스크린</PresentationFormat>
  <Paragraphs>1433</Paragraphs>
  <Slides>54</Slides>
  <Notes>3</Notes>
  <HiddenSlides>4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jeon, soil</dc:creator>
  <cp:lastModifiedBy>유 혜숙</cp:lastModifiedBy>
  <cp:revision>786</cp:revision>
  <dcterms:created xsi:type="dcterms:W3CDTF">2019-08-20T02:25:08Z</dcterms:created>
  <dcterms:modified xsi:type="dcterms:W3CDTF">2019-10-31T23:21:46Z</dcterms:modified>
</cp:coreProperties>
</file>